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0"/>
  </p:notesMasterIdLst>
  <p:handoutMasterIdLst>
    <p:handoutMasterId r:id="rId31"/>
  </p:handoutMasterIdLst>
  <p:sldIdLst>
    <p:sldId id="256" r:id="rId5"/>
    <p:sldId id="314" r:id="rId6"/>
    <p:sldId id="300" r:id="rId7"/>
    <p:sldId id="309" r:id="rId8"/>
    <p:sldId id="293" r:id="rId9"/>
    <p:sldId id="307" r:id="rId10"/>
    <p:sldId id="268" r:id="rId11"/>
    <p:sldId id="308" r:id="rId12"/>
    <p:sldId id="311" r:id="rId13"/>
    <p:sldId id="315" r:id="rId14"/>
    <p:sldId id="285" r:id="rId15"/>
    <p:sldId id="317" r:id="rId16"/>
    <p:sldId id="318" r:id="rId17"/>
    <p:sldId id="316" r:id="rId18"/>
    <p:sldId id="310" r:id="rId19"/>
    <p:sldId id="312" r:id="rId20"/>
    <p:sldId id="313" r:id="rId21"/>
    <p:sldId id="271" r:id="rId22"/>
    <p:sldId id="288" r:id="rId23"/>
    <p:sldId id="260" r:id="rId24"/>
    <p:sldId id="282" r:id="rId25"/>
    <p:sldId id="290" r:id="rId26"/>
    <p:sldId id="299" r:id="rId27"/>
    <p:sldId id="275" r:id="rId28"/>
    <p:sldId id="27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52"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3725" autoAdjust="0"/>
  </p:normalViewPr>
  <p:slideViewPr>
    <p:cSldViewPr snapToGrid="0">
      <p:cViewPr varScale="1">
        <p:scale>
          <a:sx n="80" d="100"/>
          <a:sy n="80" d="100"/>
        </p:scale>
        <p:origin x="100" y="44"/>
      </p:cViewPr>
      <p:guideLst>
        <p:guide orient="horz" pos="1752"/>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manualLayout>
          <c:layoutTarget val="inner"/>
          <c:xMode val="edge"/>
          <c:yMode val="edge"/>
          <c:x val="0.13884295713035874"/>
          <c:y val="4.5774175706855581E-2"/>
          <c:w val="0.83337926509186355"/>
          <c:h val="0.84676771879904622"/>
        </c:manualLayout>
      </c:layout>
      <c:barChart>
        <c:barDir val="col"/>
        <c:grouping val="clustered"/>
        <c:varyColors val="0"/>
        <c:ser>
          <c:idx val="0"/>
          <c:order val="0"/>
          <c:tx>
            <c:strRef>
              <c:f>Sheet1!$B$1</c:f>
              <c:strCache>
                <c:ptCount val="1"/>
                <c:pt idx="0">
                  <c:v>Series 1</c:v>
                </c:pt>
              </c:strCache>
            </c:strRef>
          </c:tx>
          <c:spPr>
            <a:solidFill>
              <a:schemeClr val="accent5"/>
            </a:solidFill>
            <a:ln>
              <a:noFill/>
            </a:ln>
            <a:effectLst/>
          </c:spPr>
          <c:invertIfNegative val="0"/>
          <c:cat>
            <c:strRef>
              <c:f>Sheet1!$A$2:$A$5</c:f>
              <c:strCache>
                <c:ptCount val="4"/>
                <c:pt idx="0">
                  <c:v>20XX</c:v>
                </c:pt>
                <c:pt idx="1">
                  <c:v>20XX</c:v>
                </c:pt>
                <c:pt idx="2">
                  <c:v>20XX</c:v>
                </c:pt>
                <c:pt idx="3">
                  <c:v>20XX</c:v>
                </c:pt>
              </c:strCache>
            </c:strRef>
          </c:cat>
          <c:val>
            <c:numRef>
              <c:f>Sheet1!$B$2:$B$5</c:f>
              <c:numCache>
                <c:formatCode>[$$-409]#,##0</c:formatCode>
                <c:ptCount val="4"/>
                <c:pt idx="0">
                  <c:v>10000</c:v>
                </c:pt>
                <c:pt idx="1">
                  <c:v>20000</c:v>
                </c:pt>
                <c:pt idx="2">
                  <c:v>30000</c:v>
                </c:pt>
                <c:pt idx="3">
                  <c:v>40000</c:v>
                </c:pt>
              </c:numCache>
            </c:numRef>
          </c:val>
          <c:extLst>
            <c:ext xmlns:c16="http://schemas.microsoft.com/office/drawing/2014/chart" uri="{C3380CC4-5D6E-409C-BE32-E72D297353CC}">
              <c16:uniqueId val="{00000000-7D89-4D74-BF0D-F67388E11FB3}"/>
            </c:ext>
          </c:extLst>
        </c:ser>
        <c:dLbls>
          <c:showLegendKey val="0"/>
          <c:showVal val="0"/>
          <c:showCatName val="0"/>
          <c:showSerName val="0"/>
          <c:showPercent val="0"/>
          <c:showBubbleSize val="0"/>
        </c:dLbls>
        <c:gapWidth val="118"/>
        <c:overlap val="-3"/>
        <c:axId val="694597680"/>
        <c:axId val="694598992"/>
      </c:barChart>
      <c:catAx>
        <c:axId val="6945976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4598992"/>
        <c:crosses val="autoZero"/>
        <c:auto val="1"/>
        <c:lblAlgn val="ctr"/>
        <c:lblOffset val="100"/>
        <c:noMultiLvlLbl val="0"/>
      </c:catAx>
      <c:valAx>
        <c:axId val="694598992"/>
        <c:scaling>
          <c:orientation val="minMax"/>
          <c:max val="40000"/>
        </c:scaling>
        <c:delete val="0"/>
        <c:axPos val="l"/>
        <c:majorGridlines>
          <c:spPr>
            <a:ln w="9525" cap="flat" cmpd="sng" algn="ctr">
              <a:solidFill>
                <a:schemeClr val="tx1">
                  <a:lumMod val="15000"/>
                  <a:lumOff val="85000"/>
                </a:schemeClr>
              </a:solidFill>
              <a:round/>
            </a:ln>
            <a:effectLst/>
          </c:spPr>
        </c:majorGridlines>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4597680"/>
        <c:crosses val="autoZero"/>
        <c:crossBetween val="between"/>
        <c:majorUnit val="10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3"/>
              </a:solidFill>
              <a:ln w="9525">
                <a:noFill/>
              </a:ln>
              <a:effectLst/>
            </c:spPr>
            <c:extLst>
              <c:ext xmlns:c16="http://schemas.microsoft.com/office/drawing/2014/chart" uri="{C3380CC4-5D6E-409C-BE32-E72D297353CC}">
                <c16:uniqueId val="{00000001-3A6C-4D0F-A514-BA5C4F6118CB}"/>
              </c:ext>
            </c:extLst>
          </c:dPt>
          <c:dPt>
            <c:idx val="1"/>
            <c:bubble3D val="0"/>
            <c:spPr>
              <a:solidFill>
                <a:schemeClr val="accent3"/>
              </a:solidFill>
              <a:ln w="9525">
                <a:noFill/>
              </a:ln>
              <a:effectLst/>
            </c:spPr>
            <c:extLst>
              <c:ext xmlns:c16="http://schemas.microsoft.com/office/drawing/2014/chart" uri="{C3380CC4-5D6E-409C-BE32-E72D297353CC}">
                <c16:uniqueId val="{00000003-3A6C-4D0F-A514-BA5C4F6118CB}"/>
              </c:ext>
            </c:extLst>
          </c:dPt>
          <c:dPt>
            <c:idx val="2"/>
            <c:bubble3D val="0"/>
            <c:spPr>
              <a:solidFill>
                <a:schemeClr val="accent3"/>
              </a:solidFill>
              <a:ln w="9525">
                <a:noFill/>
              </a:ln>
              <a:effectLst/>
            </c:spPr>
            <c:extLst>
              <c:ext xmlns:c16="http://schemas.microsoft.com/office/drawing/2014/chart" uri="{C3380CC4-5D6E-409C-BE32-E72D297353CC}">
                <c16:uniqueId val="{00000005-3A6C-4D0F-A514-BA5C4F6118CB}"/>
              </c:ext>
            </c:extLst>
          </c:dPt>
          <c:dPt>
            <c:idx val="3"/>
            <c:bubble3D val="0"/>
            <c:spPr>
              <a:solidFill>
                <a:schemeClr val="accent1"/>
              </a:solidFill>
              <a:ln w="9525">
                <a:noFill/>
              </a:ln>
              <a:effectLst/>
            </c:spPr>
            <c:extLst>
              <c:ext xmlns:c16="http://schemas.microsoft.com/office/drawing/2014/chart" uri="{C3380CC4-5D6E-409C-BE32-E72D297353CC}">
                <c16:uniqueId val="{00000007-3A6C-4D0F-A514-BA5C4F6118CB}"/>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3A6C-4D0F-A514-BA5C4F6118CB}"/>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3"/>
              </a:solidFill>
              <a:ln w="9525">
                <a:noFill/>
              </a:ln>
              <a:effectLst/>
            </c:spPr>
            <c:extLst>
              <c:ext xmlns:c16="http://schemas.microsoft.com/office/drawing/2014/chart" uri="{C3380CC4-5D6E-409C-BE32-E72D297353CC}">
                <c16:uniqueId val="{00000001-C543-438F-81C2-07499DA1928A}"/>
              </c:ext>
            </c:extLst>
          </c:dPt>
          <c:dPt>
            <c:idx val="1"/>
            <c:bubble3D val="0"/>
            <c:spPr>
              <a:solidFill>
                <a:schemeClr val="accent3"/>
              </a:solidFill>
              <a:ln w="9525">
                <a:noFill/>
              </a:ln>
              <a:effectLst/>
            </c:spPr>
            <c:extLst>
              <c:ext xmlns:c16="http://schemas.microsoft.com/office/drawing/2014/chart" uri="{C3380CC4-5D6E-409C-BE32-E72D297353CC}">
                <c16:uniqueId val="{00000003-C543-438F-81C2-07499DA1928A}"/>
              </c:ext>
            </c:extLst>
          </c:dPt>
          <c:dPt>
            <c:idx val="2"/>
            <c:bubble3D val="0"/>
            <c:spPr>
              <a:solidFill>
                <a:schemeClr val="accent1"/>
              </a:solidFill>
              <a:ln w="9525">
                <a:noFill/>
              </a:ln>
              <a:effectLst/>
            </c:spPr>
            <c:extLst>
              <c:ext xmlns:c16="http://schemas.microsoft.com/office/drawing/2014/chart" uri="{C3380CC4-5D6E-409C-BE32-E72D297353CC}">
                <c16:uniqueId val="{00000005-C543-438F-81C2-07499DA1928A}"/>
              </c:ext>
            </c:extLst>
          </c:dPt>
          <c:dPt>
            <c:idx val="3"/>
            <c:bubble3D val="0"/>
            <c:spPr>
              <a:solidFill>
                <a:schemeClr val="accent3"/>
              </a:solidFill>
              <a:ln w="9525">
                <a:noFill/>
              </a:ln>
              <a:effectLst/>
            </c:spPr>
            <c:extLst>
              <c:ext xmlns:c16="http://schemas.microsoft.com/office/drawing/2014/chart" uri="{C3380CC4-5D6E-409C-BE32-E72D297353CC}">
                <c16:uniqueId val="{00000007-C543-438F-81C2-07499DA1928A}"/>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C543-438F-81C2-07499DA1928A}"/>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3"/>
              </a:solidFill>
              <a:ln w="9525">
                <a:noFill/>
              </a:ln>
              <a:effectLst/>
            </c:spPr>
            <c:extLst>
              <c:ext xmlns:c16="http://schemas.microsoft.com/office/drawing/2014/chart" uri="{C3380CC4-5D6E-409C-BE32-E72D297353CC}">
                <c16:uniqueId val="{00000001-5469-4D04-8954-CAFE3DCD6253}"/>
              </c:ext>
            </c:extLst>
          </c:dPt>
          <c:dPt>
            <c:idx val="1"/>
            <c:bubble3D val="0"/>
            <c:spPr>
              <a:solidFill>
                <a:schemeClr val="accent1"/>
              </a:solidFill>
              <a:ln w="9525">
                <a:noFill/>
              </a:ln>
              <a:effectLst/>
            </c:spPr>
            <c:extLst>
              <c:ext xmlns:c16="http://schemas.microsoft.com/office/drawing/2014/chart" uri="{C3380CC4-5D6E-409C-BE32-E72D297353CC}">
                <c16:uniqueId val="{00000003-5469-4D04-8954-CAFE3DCD6253}"/>
              </c:ext>
            </c:extLst>
          </c:dPt>
          <c:dPt>
            <c:idx val="2"/>
            <c:bubble3D val="0"/>
            <c:spPr>
              <a:solidFill>
                <a:schemeClr val="accent3"/>
              </a:solidFill>
              <a:ln w="9525">
                <a:noFill/>
              </a:ln>
              <a:effectLst/>
            </c:spPr>
            <c:extLst>
              <c:ext xmlns:c16="http://schemas.microsoft.com/office/drawing/2014/chart" uri="{C3380CC4-5D6E-409C-BE32-E72D297353CC}">
                <c16:uniqueId val="{00000005-5469-4D04-8954-CAFE3DCD6253}"/>
              </c:ext>
            </c:extLst>
          </c:dPt>
          <c:dPt>
            <c:idx val="3"/>
            <c:bubble3D val="0"/>
            <c:spPr>
              <a:solidFill>
                <a:schemeClr val="accent3"/>
              </a:solidFill>
              <a:ln w="9525">
                <a:noFill/>
              </a:ln>
              <a:effectLst/>
            </c:spPr>
            <c:extLst>
              <c:ext xmlns:c16="http://schemas.microsoft.com/office/drawing/2014/chart" uri="{C3380CC4-5D6E-409C-BE32-E72D297353CC}">
                <c16:uniqueId val="{00000007-5469-4D04-8954-CAFE3DCD6253}"/>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5469-4D04-8954-CAFE3DCD625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3"/>
            </a:solidFill>
            <a:ln w="9525">
              <a:noFill/>
            </a:ln>
          </c:spPr>
          <c:dPt>
            <c:idx val="0"/>
            <c:bubble3D val="0"/>
            <c:spPr>
              <a:solidFill>
                <a:schemeClr val="accent1"/>
              </a:solidFill>
              <a:ln w="9525">
                <a:noFill/>
              </a:ln>
              <a:effectLst/>
            </c:spPr>
            <c:extLst>
              <c:ext xmlns:c16="http://schemas.microsoft.com/office/drawing/2014/chart" uri="{C3380CC4-5D6E-409C-BE32-E72D297353CC}">
                <c16:uniqueId val="{00000001-FA9D-4F58-9368-2044BEFDA305}"/>
              </c:ext>
            </c:extLst>
          </c:dPt>
          <c:dPt>
            <c:idx val="1"/>
            <c:bubble3D val="0"/>
            <c:spPr>
              <a:solidFill>
                <a:schemeClr val="accent3"/>
              </a:solidFill>
              <a:ln w="9525">
                <a:noFill/>
              </a:ln>
              <a:effectLst/>
            </c:spPr>
            <c:extLst>
              <c:ext xmlns:c16="http://schemas.microsoft.com/office/drawing/2014/chart" uri="{C3380CC4-5D6E-409C-BE32-E72D297353CC}">
                <c16:uniqueId val="{00000003-FA9D-4F58-9368-2044BEFDA305}"/>
              </c:ext>
            </c:extLst>
          </c:dPt>
          <c:dPt>
            <c:idx val="2"/>
            <c:bubble3D val="0"/>
            <c:spPr>
              <a:solidFill>
                <a:schemeClr val="accent3"/>
              </a:solidFill>
              <a:ln w="9525">
                <a:noFill/>
              </a:ln>
              <a:effectLst/>
            </c:spPr>
            <c:extLst>
              <c:ext xmlns:c16="http://schemas.microsoft.com/office/drawing/2014/chart" uri="{C3380CC4-5D6E-409C-BE32-E72D297353CC}">
                <c16:uniqueId val="{00000005-FA9D-4F58-9368-2044BEFDA305}"/>
              </c:ext>
            </c:extLst>
          </c:dPt>
          <c:dPt>
            <c:idx val="3"/>
            <c:bubble3D val="0"/>
            <c:spPr>
              <a:solidFill>
                <a:schemeClr val="accent3"/>
              </a:solidFill>
              <a:ln w="9525">
                <a:noFill/>
              </a:ln>
              <a:effectLst/>
            </c:spPr>
            <c:extLst>
              <c:ext xmlns:c16="http://schemas.microsoft.com/office/drawing/2014/chart" uri="{C3380CC4-5D6E-409C-BE32-E72D297353CC}">
                <c16:uniqueId val="{00000007-FA9D-4F58-9368-2044BEFDA305}"/>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FA9D-4F58-9368-2044BEFDA305}"/>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B440F78-2C9E-4C7F-818C-B40BB19D3A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ED3FB98-80B9-4155-809A-82659D34A0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2818EB1-FF96-47AA-9A30-F1BFF2FFD1F7}" type="datetimeFigureOut">
              <a:rPr lang="en-US" smtClean="0"/>
              <a:t>10/26/2021</a:t>
            </a:fld>
            <a:endParaRPr lang="en-US" dirty="0"/>
          </a:p>
        </p:txBody>
      </p:sp>
      <p:sp>
        <p:nvSpPr>
          <p:cNvPr id="4" name="Footer Placeholder 3">
            <a:extLst>
              <a:ext uri="{FF2B5EF4-FFF2-40B4-BE49-F238E27FC236}">
                <a16:creationId xmlns:a16="http://schemas.microsoft.com/office/drawing/2014/main" id="{D8DEF847-3492-4888-9C23-1504238536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9E48C54-2332-4748-9C65-6A27E550C1F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F75FB2-D12E-4669-8522-D3E2C7E6DC97}" type="slidenum">
              <a:rPr lang="en-US" smtClean="0"/>
              <a:t>‹#›</a:t>
            </a:fld>
            <a:endParaRPr lang="en-US" dirty="0"/>
          </a:p>
        </p:txBody>
      </p:sp>
    </p:spTree>
    <p:extLst>
      <p:ext uri="{BB962C8B-B14F-4D97-AF65-F5344CB8AC3E}">
        <p14:creationId xmlns:p14="http://schemas.microsoft.com/office/powerpoint/2010/main" val="199699180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jpeg>
</file>

<file path=ppt/media/image14.png>
</file>

<file path=ppt/media/image15.png>
</file>

<file path=ppt/media/image16.jpeg>
</file>

<file path=ppt/media/image17.jpeg>
</file>

<file path=ppt/media/image18.jpeg>
</file>

<file path=ppt/media/image19.jpeg>
</file>

<file path=ppt/media/image2.jpeg>
</file>

<file path=ppt/media/image20.jpeg>
</file>

<file path=ppt/media/image21.jpeg>
</file>

<file path=ppt/media/image22.png>
</file>

<file path=ppt/media/image23.png>
</file>

<file path=ppt/media/image24.pn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E4A361-7934-4769-9B16-8A939698742C}" type="datetimeFigureOut">
              <a:rPr lang="en-US" smtClean="0"/>
              <a:t>10/26/2021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18E0B9-48E4-499D-93B2-B07D00395BAC}" type="slidenum">
              <a:rPr lang="en-US" smtClean="0"/>
              <a:t>‹#›</a:t>
            </a:fld>
            <a:endParaRPr lang="en-US" dirty="0"/>
          </a:p>
        </p:txBody>
      </p:sp>
    </p:spTree>
    <p:extLst>
      <p:ext uri="{BB962C8B-B14F-4D97-AF65-F5344CB8AC3E}">
        <p14:creationId xmlns:p14="http://schemas.microsoft.com/office/powerpoint/2010/main" val="3914043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D3492AC-2023-4442-AF40-53B11C2EF8B5}"/>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145966" y="1008063"/>
            <a:ext cx="5120640" cy="2054388"/>
          </a:xfrm>
        </p:spPr>
        <p:txBody>
          <a:bodyPr anchor="b">
            <a:normAutofit/>
          </a:bodyPr>
          <a:lstStyle>
            <a:lvl1pPr algn="r">
              <a:defRPr sz="5400">
                <a:solidFill>
                  <a:schemeClr val="tx1">
                    <a:lumMod val="65000"/>
                    <a:lumOff val="35000"/>
                  </a:schemeClr>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8098970" y="3105163"/>
            <a:ext cx="3167636" cy="64767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4D64503-659B-472D-ABF8-01D077EB0D83}"/>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E209C12-0CED-4CD5-B463-885A793CC25E}"/>
              </a:ext>
            </a:extLst>
          </p:cNvPr>
          <p:cNvSpPr>
            <a:spLocks noGrp="1"/>
          </p:cNvSpPr>
          <p:nvPr>
            <p:ph type="ftr" sz="quarter" idx="11"/>
          </p:nvPr>
        </p:nvSpPr>
        <p:spPr/>
        <p:txBody>
          <a:bodyPr/>
          <a:lstStyle/>
          <a:p>
            <a:r>
              <a:rPr lang="en-US"/>
              <a:t>Agricultural Waste Management</a:t>
            </a:r>
            <a:endParaRPr lang="en-US" dirty="0"/>
          </a:p>
        </p:txBody>
      </p:sp>
      <p:sp>
        <p:nvSpPr>
          <p:cNvPr id="6" name="Slide Number Placeholder 5">
            <a:extLst>
              <a:ext uri="{FF2B5EF4-FFF2-40B4-BE49-F238E27FC236}">
                <a16:creationId xmlns:a16="http://schemas.microsoft.com/office/drawing/2014/main" id="{1A8F03DA-3AA9-44AC-8E2B-D53B8EBEA402}"/>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C06C6CB5-A7CF-4AA0-8E61-3C46EFA04157}"/>
              </a:ext>
              <a:ext uri="{C183D7F6-B498-43B3-948B-1728B52AA6E4}">
                <adec:decorative xmlns:adec="http://schemas.microsoft.com/office/drawing/2017/decorative" val="1"/>
              </a:ext>
            </a:extLst>
          </p:cNvPr>
          <p:cNvSpPr>
            <a:spLocks noGrp="1"/>
          </p:cNvSpPr>
          <p:nvPr>
            <p:ph type="pic" sz="quarter" idx="23" hasCustomPrompt="1"/>
          </p:nvPr>
        </p:nvSpPr>
        <p:spPr>
          <a:xfrm>
            <a:off x="1524" y="4572000"/>
            <a:ext cx="12188952" cy="2286000"/>
          </a:xfrm>
          <a:solidFill>
            <a:schemeClr val="accent6"/>
          </a:solidFill>
        </p:spPr>
        <p:txBody>
          <a:bodyPr anchor="b"/>
          <a:lstStyle>
            <a:lvl1pPr marL="0" indent="0">
              <a:buNone/>
              <a:defRPr/>
            </a:lvl1pPr>
          </a:lstStyle>
          <a:p>
            <a:r>
              <a:rPr lang="en-US" dirty="0"/>
              <a:t>Click to add picture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58305" y="1696389"/>
            <a:ext cx="3210331" cy="3647605"/>
          </a:xfrm>
          <a:solidFill>
            <a:schemeClr val="bg1"/>
          </a:solidFill>
          <a:ln w="12700">
            <a:solidFill>
              <a:schemeClr val="tx2">
                <a:lumMod val="20000"/>
                <a:lumOff val="80000"/>
              </a:schemeClr>
            </a:solidFill>
          </a:ln>
        </p:spPr>
        <p:txBody>
          <a:bodyPr lIns="91440" tIns="457200">
            <a:noAutofit/>
          </a:bodyPr>
          <a:lstStyle>
            <a:lvl1pPr marL="0" indent="0" algn="ctr">
              <a:buNone/>
              <a:defRPr sz="3200" b="0">
                <a:solidFill>
                  <a:schemeClr val="accent4"/>
                </a:solidFill>
                <a:latin typeface="+mj-lt"/>
              </a:defRPr>
            </a:lvl1pPr>
          </a:lstStyle>
          <a:p>
            <a:pPr lvl="0"/>
            <a:r>
              <a:rPr lang="en-US" dirty="0"/>
              <a:t>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bg1"/>
                </a:solidFill>
              </a:defRPr>
            </a:lvl1pPr>
          </a:lstStyle>
          <a:p>
            <a:r>
              <a:rPr lang="en-US"/>
              <a:t>20XX</a:t>
            </a:r>
            <a:endParaRPr lang="en-US" dirty="0"/>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516628"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dirty="0"/>
              <a:t>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765548"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lvl1pPr>
              <a:defRPr>
                <a:solidFill>
                  <a:schemeClr val="bg1"/>
                </a:solidFill>
              </a:defRPr>
            </a:lvl1pPr>
          </a:lstStyle>
          <a:p>
            <a:r>
              <a:rPr lang="en-US"/>
              <a:t>Agricultural Waste Management</a:t>
            </a:r>
            <a:endParaRPr lang="en-US" dirty="0"/>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48764" y="1696389"/>
            <a:ext cx="3209544" cy="3648456"/>
          </a:xfrm>
          <a:solidFill>
            <a:schemeClr val="bg1"/>
          </a:solidFill>
          <a:ln w="12700">
            <a:solidFill>
              <a:schemeClr val="tx2">
                <a:lumMod val="20000"/>
                <a:lumOff val="80000"/>
              </a:schemeClr>
            </a:solidFill>
          </a:ln>
        </p:spPr>
        <p:txBody>
          <a:bodyPr tIns="457200">
            <a:noAutofit/>
          </a:bodyPr>
          <a:lstStyle>
            <a:lvl1pPr marL="0" indent="0" algn="ctr">
              <a:buNone/>
              <a:defRPr sz="3200" b="0">
                <a:solidFill>
                  <a:schemeClr val="accent4"/>
                </a:solidFill>
                <a:latin typeface="+mj-lt"/>
              </a:defRPr>
            </a:lvl1pPr>
          </a:lstStyle>
          <a:p>
            <a:pPr lvl="0"/>
            <a:r>
              <a:rPr lang="en-US" dirty="0"/>
              <a:t>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377130" y="2750695"/>
            <a:ext cx="2743200" cy="2465883"/>
          </a:xfrm>
        </p:spPr>
        <p:txBody>
          <a:bodyPr>
            <a:normAutofit/>
          </a:bodyPr>
          <a:lstStyle>
            <a:lvl1pPr marL="0" indent="0" algn="ctr">
              <a:buFont typeface="Arial" panose="020B0604020202020204" pitchFamily="34" charset="0"/>
              <a:buNone/>
              <a:defRPr sz="1400">
                <a:solidFill>
                  <a:schemeClr val="tx1"/>
                </a:solidFill>
              </a:defRPr>
            </a:lvl1pPr>
          </a:lstStyle>
          <a:p>
            <a:pPr lvl="0"/>
            <a:r>
              <a:rPr lang="en-US" dirty="0"/>
              <a:t>Click to add text</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072585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466593" y="2207455"/>
            <a:ext cx="1351811"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p>
        </p:txBody>
      </p:sp>
      <p:sp>
        <p:nvSpPr>
          <p:cNvPr id="22" name="Text Placeholder 3">
            <a:extLst>
              <a:ext uri="{FF2B5EF4-FFF2-40B4-BE49-F238E27FC236}">
                <a16:creationId xmlns:a16="http://schemas.microsoft.com/office/drawing/2014/main" id="{98516B14-EF29-444F-82DA-19F5011C7DD4}"/>
              </a:ext>
            </a:extLst>
          </p:cNvPr>
          <p:cNvSpPr>
            <a:spLocks noGrp="1"/>
          </p:cNvSpPr>
          <p:nvPr>
            <p:ph type="body" sz="quarter" idx="34" hasCustomPrompt="1"/>
          </p:nvPr>
        </p:nvSpPr>
        <p:spPr>
          <a:xfrm>
            <a:off x="2466592" y="3559605"/>
            <a:ext cx="1353313"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2</a:t>
            </a:r>
            <a:endParaRPr lang="en-ZA" dirty="0"/>
          </a:p>
        </p:txBody>
      </p:sp>
      <p:sp>
        <p:nvSpPr>
          <p:cNvPr id="23" name="Text Placeholder 3">
            <a:extLst>
              <a:ext uri="{FF2B5EF4-FFF2-40B4-BE49-F238E27FC236}">
                <a16:creationId xmlns:a16="http://schemas.microsoft.com/office/drawing/2014/main" id="{BFDD67D8-D69E-405B-825C-A9AF88C1A80A}"/>
              </a:ext>
            </a:extLst>
          </p:cNvPr>
          <p:cNvSpPr>
            <a:spLocks noGrp="1"/>
          </p:cNvSpPr>
          <p:nvPr>
            <p:ph type="body" sz="quarter" idx="35" hasCustomPrompt="1"/>
          </p:nvPr>
        </p:nvSpPr>
        <p:spPr>
          <a:xfrm>
            <a:off x="2466592" y="4905756"/>
            <a:ext cx="1353314" cy="1097280"/>
          </a:xfrm>
          <a:prstGeom prst="rect">
            <a:avLst/>
          </a:prstGeom>
          <a:noFill/>
          <a:ln>
            <a:solidFill>
              <a:schemeClr val="accent2"/>
            </a:solidFill>
          </a:ln>
        </p:spPr>
        <p:txBody>
          <a:bodyPr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3</a:t>
            </a:r>
            <a:endParaRPr lang="en-ZA"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9" name="Picture Placeholder 8">
            <a:extLst>
              <a:ext uri="{FF2B5EF4-FFF2-40B4-BE49-F238E27FC236}">
                <a16:creationId xmlns:a16="http://schemas.microsoft.com/office/drawing/2014/main" id="{E3354A33-C884-44F0-A320-DF2EBA500D10}"/>
              </a:ext>
            </a:extLst>
          </p:cNvPr>
          <p:cNvSpPr>
            <a:spLocks noGrp="1"/>
          </p:cNvSpPr>
          <p:nvPr>
            <p:ph type="pic" sz="quarter" idx="36"/>
          </p:nvPr>
        </p:nvSpPr>
        <p:spPr>
          <a:xfrm>
            <a:off x="1371600" y="2202883"/>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28" name="Picture Placeholder 8">
            <a:extLst>
              <a:ext uri="{FF2B5EF4-FFF2-40B4-BE49-F238E27FC236}">
                <a16:creationId xmlns:a16="http://schemas.microsoft.com/office/drawing/2014/main" id="{7AF29B8F-D39A-4F3A-909A-9D298FB7224E}"/>
              </a:ext>
            </a:extLst>
          </p:cNvPr>
          <p:cNvSpPr>
            <a:spLocks noGrp="1"/>
          </p:cNvSpPr>
          <p:nvPr>
            <p:ph type="pic" sz="quarter" idx="39"/>
          </p:nvPr>
        </p:nvSpPr>
        <p:spPr>
          <a:xfrm>
            <a:off x="1371600" y="3555033"/>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31" name="Picture Placeholder 8">
            <a:extLst>
              <a:ext uri="{FF2B5EF4-FFF2-40B4-BE49-F238E27FC236}">
                <a16:creationId xmlns:a16="http://schemas.microsoft.com/office/drawing/2014/main" id="{83A1C8AA-5F7D-4C12-9724-97F4B72D8A78}"/>
              </a:ext>
            </a:extLst>
          </p:cNvPr>
          <p:cNvSpPr>
            <a:spLocks noGrp="1"/>
          </p:cNvSpPr>
          <p:nvPr>
            <p:ph type="pic" sz="quarter" idx="42"/>
          </p:nvPr>
        </p:nvSpPr>
        <p:spPr>
          <a:xfrm>
            <a:off x="1371600" y="4901184"/>
            <a:ext cx="1106424" cy="1106424"/>
          </a:xfrm>
          <a:solidFill>
            <a:schemeClr val="accent6"/>
          </a:solidFill>
        </p:spPr>
        <p:txBody>
          <a:bodyPr>
            <a:normAutofit/>
          </a:bodyPr>
          <a:lstStyle>
            <a:lvl1pPr>
              <a:defRPr sz="1600"/>
            </a:lvl1pPr>
          </a:lstStyle>
          <a:p>
            <a:r>
              <a:rPr lang="en-US"/>
              <a:t>Click icon to add picture</a:t>
            </a:r>
            <a:endParaRPr lang="en-US" dirty="0"/>
          </a:p>
        </p:txBody>
      </p:sp>
      <p:sp>
        <p:nvSpPr>
          <p:cNvPr id="14" name="Text Placeholder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3813048" y="220745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24" name="Text Placeholder 9">
            <a:extLst>
              <a:ext uri="{FF2B5EF4-FFF2-40B4-BE49-F238E27FC236}">
                <a16:creationId xmlns:a16="http://schemas.microsoft.com/office/drawing/2014/main" id="{4ADD189D-5EFF-456A-9AEB-E8DB34527420}"/>
              </a:ext>
            </a:extLst>
          </p:cNvPr>
          <p:cNvSpPr>
            <a:spLocks noGrp="1"/>
          </p:cNvSpPr>
          <p:nvPr>
            <p:ph type="body" sz="quarter" idx="37" hasCustomPrompt="1"/>
          </p:nvPr>
        </p:nvSpPr>
        <p:spPr>
          <a:xfrm>
            <a:off x="3813048" y="355960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29" name="Text Placeholder 9">
            <a:extLst>
              <a:ext uri="{FF2B5EF4-FFF2-40B4-BE49-F238E27FC236}">
                <a16:creationId xmlns:a16="http://schemas.microsoft.com/office/drawing/2014/main" id="{53862BA6-E42C-4C58-871B-8705122D6689}"/>
              </a:ext>
            </a:extLst>
          </p:cNvPr>
          <p:cNvSpPr>
            <a:spLocks noGrp="1"/>
          </p:cNvSpPr>
          <p:nvPr>
            <p:ph type="body" sz="quarter" idx="40" hasCustomPrompt="1"/>
          </p:nvPr>
        </p:nvSpPr>
        <p:spPr>
          <a:xfrm>
            <a:off x="3813048" y="4905756"/>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a:r>
              <a:rPr lang="en-ZA" dirty="0"/>
              <a:t>Section Header</a:t>
            </a:r>
          </a:p>
        </p:txBody>
      </p:sp>
      <p:sp>
        <p:nvSpPr>
          <p:cNvPr id="19" name="Content Placeholder 3">
            <a:extLst>
              <a:ext uri="{FF2B5EF4-FFF2-40B4-BE49-F238E27FC236}">
                <a16:creationId xmlns:a16="http://schemas.microsoft.com/office/drawing/2014/main" id="{B1F9D630-F36F-43B5-B6A8-62245E084CAB}"/>
              </a:ext>
            </a:extLst>
          </p:cNvPr>
          <p:cNvSpPr>
            <a:spLocks noGrp="1"/>
          </p:cNvSpPr>
          <p:nvPr>
            <p:ph sz="half" idx="2" hasCustomPrompt="1"/>
          </p:nvPr>
        </p:nvSpPr>
        <p:spPr>
          <a:xfrm>
            <a:off x="7470648" y="220745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27" name="Content Placeholder 3">
            <a:extLst>
              <a:ext uri="{FF2B5EF4-FFF2-40B4-BE49-F238E27FC236}">
                <a16:creationId xmlns:a16="http://schemas.microsoft.com/office/drawing/2014/main" id="{C670C5D6-AD2E-415C-BAFE-A8239C15159E}"/>
              </a:ext>
            </a:extLst>
          </p:cNvPr>
          <p:cNvSpPr>
            <a:spLocks noGrp="1"/>
          </p:cNvSpPr>
          <p:nvPr>
            <p:ph sz="half" idx="38" hasCustomPrompt="1"/>
          </p:nvPr>
        </p:nvSpPr>
        <p:spPr>
          <a:xfrm>
            <a:off x="7470648" y="3559605"/>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30" name="Content Placeholder 3">
            <a:extLst>
              <a:ext uri="{FF2B5EF4-FFF2-40B4-BE49-F238E27FC236}">
                <a16:creationId xmlns:a16="http://schemas.microsoft.com/office/drawing/2014/main" id="{26DDBF97-B5FA-415C-9E0D-A4A556C40805}"/>
              </a:ext>
            </a:extLst>
          </p:cNvPr>
          <p:cNvSpPr>
            <a:spLocks noGrp="1"/>
          </p:cNvSpPr>
          <p:nvPr>
            <p:ph sz="half" idx="41" hasCustomPrompt="1"/>
          </p:nvPr>
        </p:nvSpPr>
        <p:spPr>
          <a:xfrm>
            <a:off x="7470648" y="4905756"/>
            <a:ext cx="3657600" cy="1097280"/>
          </a:xfrm>
          <a:solidFill>
            <a:schemeClr val="accent3">
              <a:alpha val="50000"/>
            </a:schemeClr>
          </a:solidFill>
          <a:ln>
            <a:solidFill>
              <a:schemeClr val="accent3">
                <a:alpha val="50000"/>
              </a:schemeClr>
            </a:solidFill>
          </a:ln>
        </p:spPr>
        <p:txBody>
          <a:bodyPr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a:r>
              <a:rPr lang="en-US" dirty="0"/>
              <a:t>Section Description</a:t>
            </a:r>
            <a:endParaRPr lang="en-ZA" dirty="0"/>
          </a:p>
        </p:txBody>
      </p:sp>
      <p:sp>
        <p:nvSpPr>
          <p:cNvPr id="17" name="Date Placeholder 1">
            <a:extLst>
              <a:ext uri="{FF2B5EF4-FFF2-40B4-BE49-F238E27FC236}">
                <a16:creationId xmlns:a16="http://schemas.microsoft.com/office/drawing/2014/main" id="{8408DD66-4FD2-41B2-AD2E-24ADA0398198}"/>
              </a:ext>
            </a:extLst>
          </p:cNvPr>
          <p:cNvSpPr>
            <a:spLocks noGrp="1"/>
          </p:cNvSpPr>
          <p:nvPr>
            <p:ph type="dt" sz="half" idx="43"/>
          </p:nvPr>
        </p:nvSpPr>
        <p:spPr>
          <a:xfrm>
            <a:off x="838200" y="6356350"/>
            <a:ext cx="2743200" cy="365125"/>
          </a:xfrm>
        </p:spPr>
        <p:txBody>
          <a:bodyPr/>
          <a:lstStyle/>
          <a:p>
            <a:r>
              <a:rPr lang="en-US"/>
              <a:t>20XX</a:t>
            </a:r>
            <a:endParaRPr lang="en-US"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Agricultural Waste Management</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321540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4992992" y="2232908"/>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dirty="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708728" y="3494402"/>
            <a:ext cx="2194560" cy="274320"/>
          </a:xfrm>
        </p:spPr>
        <p:txBody>
          <a:bodyPr>
            <a:noAutofit/>
          </a:bodyPr>
          <a:lstStyle>
            <a:lvl1pPr marL="0" indent="0" algn="l">
              <a:buFont typeface="Arial" panose="020B0604020202020204" pitchFamily="34" charset="0"/>
              <a:buNone/>
              <a:defRPr sz="1200" b="1">
                <a:solidFill>
                  <a:schemeClr val="accent4"/>
                </a:solidFill>
              </a:defRPr>
            </a:lvl1pPr>
          </a:lstStyle>
          <a:p>
            <a:pPr lvl="0"/>
            <a:r>
              <a:rPr lang="en-US" dirty="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10732" y="3494402"/>
            <a:ext cx="2194560" cy="274320"/>
          </a:xfrm>
        </p:spPr>
        <p:txBody>
          <a:bodyPr>
            <a:noAutofit/>
          </a:bodyPr>
          <a:lstStyle>
            <a:lvl1pPr marL="0" indent="0" algn="r">
              <a:buFont typeface="Arial" panose="020B0604020202020204" pitchFamily="34" charset="0"/>
              <a:buNone/>
              <a:defRPr sz="1200" b="1">
                <a:solidFill>
                  <a:schemeClr val="accent4"/>
                </a:solidFill>
              </a:defRPr>
            </a:lvl1pPr>
          </a:lstStyle>
          <a:p>
            <a:pPr lvl="0"/>
            <a:r>
              <a:rPr lang="en-US" dirty="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4992992" y="5287722"/>
            <a:ext cx="2194560" cy="274320"/>
          </a:xfrm>
        </p:spPr>
        <p:txBody>
          <a:bodyPr>
            <a:noAutofit/>
          </a:bodyPr>
          <a:lstStyle>
            <a:lvl1pPr marL="0" indent="0" algn="ctr">
              <a:buFont typeface="Arial" panose="020B0604020202020204" pitchFamily="34" charset="0"/>
              <a:buNone/>
              <a:defRPr sz="1200" b="1">
                <a:solidFill>
                  <a:schemeClr val="accent4"/>
                </a:solidFill>
              </a:defRPr>
            </a:lvl1pPr>
          </a:lstStyle>
          <a:p>
            <a:pPr lvl="0"/>
            <a:r>
              <a:rPr lang="en-US" dirty="0"/>
              <a:t>QUADRANT TITLE</a:t>
            </a:r>
          </a:p>
        </p:txBody>
      </p:sp>
      <p:grpSp>
        <p:nvGrpSpPr>
          <p:cNvPr id="3" name="Group 2">
            <a:extLst>
              <a:ext uri="{FF2B5EF4-FFF2-40B4-BE49-F238E27FC236}">
                <a16:creationId xmlns:a16="http://schemas.microsoft.com/office/drawing/2014/main" id="{37F7357E-EB66-4B24-BD83-CDF02BFEB8AD}"/>
              </a:ext>
              <a:ext uri="{C183D7F6-B498-43B3-948B-1728B52AA6E4}">
                <adec:decorative xmlns:adec="http://schemas.microsoft.com/office/drawing/2017/decorative" val="1"/>
              </a:ext>
            </a:extLst>
          </p:cNvPr>
          <p:cNvGrpSpPr/>
          <p:nvPr userDrawn="1"/>
        </p:nvGrpSpPr>
        <p:grpSpPr>
          <a:xfrm>
            <a:off x="767923" y="2586939"/>
            <a:ext cx="10677317" cy="2637195"/>
            <a:chOff x="767923" y="2586939"/>
            <a:chExt cx="10677317" cy="2637195"/>
          </a:xfrm>
        </p:grpSpPr>
        <p:sp>
          <p:nvSpPr>
            <p:cNvPr id="26" name="Freeform: Shape 25">
              <a:extLst>
                <a:ext uri="{FF2B5EF4-FFF2-40B4-BE49-F238E27FC236}">
                  <a16:creationId xmlns:a16="http://schemas.microsoft.com/office/drawing/2014/main" id="{E5CC96AF-1ECA-45C5-A903-6341850289F9}"/>
                </a:ext>
              </a:extLst>
            </p:cNvPr>
            <p:cNvSpPr/>
            <p:nvPr userDrawn="1"/>
          </p:nvSpPr>
          <p:spPr>
            <a:xfrm>
              <a:off x="6098501" y="2586991"/>
              <a:ext cx="46095" cy="1231565"/>
            </a:xfrm>
            <a:custGeom>
              <a:avLst/>
              <a:gdLst>
                <a:gd name="connsiteX0" fmla="*/ 375 w 46095"/>
                <a:gd name="connsiteY0" fmla="*/ 0 h 1231565"/>
                <a:gd name="connsiteX1" fmla="*/ 46095 w 46095"/>
                <a:gd name="connsiteY1" fmla="*/ 114776 h 1231565"/>
                <a:gd name="connsiteX2" fmla="*/ 46095 w 46095"/>
                <a:gd name="connsiteY2" fmla="*/ 1231565 h 1231565"/>
                <a:gd name="connsiteX3" fmla="*/ 0 w 46095"/>
                <a:gd name="connsiteY3" fmla="*/ 1231565 h 1231565"/>
                <a:gd name="connsiteX4" fmla="*/ 0 w 46095"/>
                <a:gd name="connsiteY4" fmla="*/ 942 h 1231565"/>
                <a:gd name="connsiteX5" fmla="*/ 375 w 46095"/>
                <a:gd name="connsiteY5" fmla="*/ 0 h 1231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95" h="1231565">
                  <a:moveTo>
                    <a:pt x="375" y="0"/>
                  </a:moveTo>
                  <a:lnTo>
                    <a:pt x="46095" y="114776"/>
                  </a:lnTo>
                  <a:lnTo>
                    <a:pt x="46095" y="1231565"/>
                  </a:lnTo>
                  <a:lnTo>
                    <a:pt x="0" y="1231565"/>
                  </a:lnTo>
                  <a:lnTo>
                    <a:pt x="0" y="942"/>
                  </a:lnTo>
                  <a:lnTo>
                    <a:pt x="3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07574821-21A4-483A-9824-B9CB9EC4B770}"/>
                </a:ext>
              </a:extLst>
            </p:cNvPr>
            <p:cNvSpPr/>
            <p:nvPr userDrawn="1"/>
          </p:nvSpPr>
          <p:spPr>
            <a:xfrm>
              <a:off x="6053156" y="3818555"/>
              <a:ext cx="45345" cy="97190"/>
            </a:xfrm>
            <a:custGeom>
              <a:avLst/>
              <a:gdLst>
                <a:gd name="connsiteX0" fmla="*/ 0 w 45345"/>
                <a:gd name="connsiteY0" fmla="*/ 0 h 97190"/>
                <a:gd name="connsiteX1" fmla="*/ 45345 w 45345"/>
                <a:gd name="connsiteY1" fmla="*/ 0 h 97190"/>
                <a:gd name="connsiteX2" fmla="*/ 45345 w 45345"/>
                <a:gd name="connsiteY2" fmla="*/ 97190 h 97190"/>
                <a:gd name="connsiteX3" fmla="*/ 0 w 45345"/>
                <a:gd name="connsiteY3" fmla="*/ 97190 h 97190"/>
                <a:gd name="connsiteX4" fmla="*/ 0 w 45345"/>
                <a:gd name="connsiteY4" fmla="*/ 0 h 97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45" h="97190">
                  <a:moveTo>
                    <a:pt x="0" y="0"/>
                  </a:moveTo>
                  <a:lnTo>
                    <a:pt x="45345" y="0"/>
                  </a:lnTo>
                  <a:lnTo>
                    <a:pt x="45345" y="97190"/>
                  </a:lnTo>
                  <a:lnTo>
                    <a:pt x="0" y="9719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21">
              <a:extLst>
                <a:ext uri="{FF2B5EF4-FFF2-40B4-BE49-F238E27FC236}">
                  <a16:creationId xmlns:a16="http://schemas.microsoft.com/office/drawing/2014/main" id="{F8C191E1-94CD-4DEF-9125-7E667370926A}"/>
                </a:ext>
              </a:extLst>
            </p:cNvPr>
            <p:cNvSpPr/>
            <p:nvPr userDrawn="1"/>
          </p:nvSpPr>
          <p:spPr>
            <a:xfrm>
              <a:off x="6098500" y="2586939"/>
              <a:ext cx="111238" cy="1231616"/>
            </a:xfrm>
            <a:custGeom>
              <a:avLst/>
              <a:gdLst>
                <a:gd name="connsiteX0" fmla="*/ 0 w 111238"/>
                <a:gd name="connsiteY0" fmla="*/ 0 h 1231616"/>
                <a:gd name="connsiteX1" fmla="*/ 111238 w 111238"/>
                <a:gd name="connsiteY1" fmla="*/ 0 h 1231616"/>
                <a:gd name="connsiteX2" fmla="*/ 111238 w 111238"/>
                <a:gd name="connsiteY2" fmla="*/ 1231616 h 1231616"/>
                <a:gd name="connsiteX3" fmla="*/ 46095 w 111238"/>
                <a:gd name="connsiteY3" fmla="*/ 1231616 h 1231616"/>
                <a:gd name="connsiteX4" fmla="*/ 46095 w 111238"/>
                <a:gd name="connsiteY4" fmla="*/ 114827 h 1231616"/>
                <a:gd name="connsiteX5" fmla="*/ 375 w 111238"/>
                <a:gd name="connsiteY5" fmla="*/ 51 h 1231616"/>
                <a:gd name="connsiteX6" fmla="*/ 0 w 111238"/>
                <a:gd name="connsiteY6" fmla="*/ 993 h 1231616"/>
                <a:gd name="connsiteX7" fmla="*/ 0 w 111238"/>
                <a:gd name="connsiteY7" fmla="*/ 0 h 123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238" h="1231616">
                  <a:moveTo>
                    <a:pt x="0" y="0"/>
                  </a:moveTo>
                  <a:lnTo>
                    <a:pt x="111238" y="0"/>
                  </a:lnTo>
                  <a:lnTo>
                    <a:pt x="111238" y="1231616"/>
                  </a:lnTo>
                  <a:lnTo>
                    <a:pt x="46095" y="1231616"/>
                  </a:lnTo>
                  <a:lnTo>
                    <a:pt x="46095" y="114827"/>
                  </a:lnTo>
                  <a:lnTo>
                    <a:pt x="375" y="51"/>
                  </a:lnTo>
                  <a:lnTo>
                    <a:pt x="0" y="9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7E6DEF02-ADC5-487F-AA38-28AE410EBEB1}"/>
                </a:ext>
              </a:extLst>
            </p:cNvPr>
            <p:cNvSpPr/>
            <p:nvPr userDrawn="1"/>
          </p:nvSpPr>
          <p:spPr>
            <a:xfrm>
              <a:off x="6053156" y="2587933"/>
              <a:ext cx="36576" cy="126204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7F5BD053-8127-4207-8BB6-88934D1FE4A5}"/>
                </a:ext>
              </a:extLst>
            </p:cNvPr>
            <p:cNvSpPr/>
            <p:nvPr userDrawn="1"/>
          </p:nvSpPr>
          <p:spPr>
            <a:xfrm>
              <a:off x="767923" y="3818556"/>
              <a:ext cx="5349240"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Rectangle 17">
              <a:extLst>
                <a:ext uri="{FF2B5EF4-FFF2-40B4-BE49-F238E27FC236}">
                  <a16:creationId xmlns:a16="http://schemas.microsoft.com/office/drawing/2014/main" id="{06CFD50B-0B31-48EB-8D44-673C8CEC29B7}"/>
                </a:ext>
              </a:extLst>
            </p:cNvPr>
            <p:cNvSpPr/>
            <p:nvPr userDrawn="1"/>
          </p:nvSpPr>
          <p:spPr>
            <a:xfrm>
              <a:off x="6117163" y="3818554"/>
              <a:ext cx="5328077"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3C715010-62CF-4E58-992F-47427FCB0C02}"/>
                </a:ext>
              </a:extLst>
            </p:cNvPr>
            <p:cNvSpPr/>
            <p:nvPr userDrawn="1"/>
          </p:nvSpPr>
          <p:spPr>
            <a:xfrm>
              <a:off x="6053155" y="3852534"/>
              <a:ext cx="36576" cy="13716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7" name="Date Placeholder 1">
            <a:extLst>
              <a:ext uri="{FF2B5EF4-FFF2-40B4-BE49-F238E27FC236}">
                <a16:creationId xmlns:a16="http://schemas.microsoft.com/office/drawing/2014/main" id="{17311117-A0EF-438B-BF68-75DF09D85045}"/>
              </a:ext>
            </a:extLst>
          </p:cNvPr>
          <p:cNvSpPr>
            <a:spLocks noGrp="1"/>
          </p:cNvSpPr>
          <p:nvPr>
            <p:ph type="dt" sz="half" idx="16"/>
          </p:nvPr>
        </p:nvSpPr>
        <p:spPr>
          <a:xfrm>
            <a:off x="838200" y="6356350"/>
            <a:ext cx="2743200" cy="365125"/>
          </a:xfrm>
        </p:spPr>
        <p:txBody>
          <a:bodyPr/>
          <a:lstStyle/>
          <a:p>
            <a:r>
              <a:rPr lang="en-US"/>
              <a:t>20XX</a:t>
            </a:r>
            <a:endParaRPr lang="en-US"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Agricultural Waste Management</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278033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838200" y="365125"/>
            <a:ext cx="10515600" cy="1059924"/>
          </a:xfrm>
        </p:spPr>
        <p:txBody>
          <a:bodyPr bIns="91440" anchor="b"/>
          <a:lstStyle>
            <a:lvl1pPr algn="ctr">
              <a:defRPr>
                <a:solidFill>
                  <a:schemeClr val="tx1">
                    <a:lumMod val="50000"/>
                    <a:lumOff val="50000"/>
                  </a:schemeClr>
                </a:solidFill>
              </a:defRPr>
            </a:lvl1pPr>
          </a:lstStyle>
          <a:p>
            <a:r>
              <a:rPr lang="en-US"/>
              <a:t>Click to edit Master title style</a:t>
            </a:r>
            <a:endParaRPr lang="en-US" dirty="0"/>
          </a:p>
        </p:txBody>
      </p:sp>
      <p:sp>
        <p:nvSpPr>
          <p:cNvPr id="13" name="Text Placeholder 2">
            <a:extLst>
              <a:ext uri="{FF2B5EF4-FFF2-40B4-BE49-F238E27FC236}">
                <a16:creationId xmlns:a16="http://schemas.microsoft.com/office/drawing/2014/main" id="{8FDD847D-284F-43B9-91A9-0A2AE4977EE1}"/>
              </a:ext>
            </a:extLst>
          </p:cNvPr>
          <p:cNvSpPr>
            <a:spLocks noGrp="1"/>
          </p:cNvSpPr>
          <p:nvPr>
            <p:ph type="body" idx="1"/>
          </p:nvPr>
        </p:nvSpPr>
        <p:spPr>
          <a:xfrm>
            <a:off x="831850" y="1426525"/>
            <a:ext cx="10515600" cy="457200"/>
          </a:xfrm>
        </p:spPr>
        <p:txBody>
          <a:bodyPr>
            <a:normAutofit/>
          </a:bodyPr>
          <a:lstStyle>
            <a:lvl1pPr marL="0" indent="0" algn="ctr">
              <a:buNone/>
              <a:defRPr sz="2000">
                <a:solidFill>
                  <a:schemeClr val="tx1">
                    <a:lumMod val="65000"/>
                    <a:lumOff val="3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97280"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3191256"/>
            <a:ext cx="3200400" cy="2465883"/>
          </a:xfrm>
          <a:noFill/>
          <a:ln>
            <a:solidFill>
              <a:schemeClr val="accent2"/>
            </a:solidFill>
          </a:ln>
        </p:spPr>
        <p:txBody>
          <a:bodyPr lIns="182880" tIns="9144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16" name="Text Placeholder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625274"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18" name="Text Placeholder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626864"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20" name="Text Placeholder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53269" y="2458260"/>
            <a:ext cx="3200400" cy="731520"/>
          </a:xfrm>
          <a:solidFill>
            <a:schemeClr val="accent2"/>
          </a:solidFill>
        </p:spPr>
        <p:txBody>
          <a:bodyPr anchor="ctr" anchorCtr="1">
            <a:normAutofit/>
          </a:bodyPr>
          <a:lstStyle>
            <a:lvl1pPr marL="0" indent="0" algn="ctr">
              <a:buNone/>
              <a:defRPr sz="2000" b="0">
                <a:solidFill>
                  <a:schemeClr val="tx1"/>
                </a:solidFill>
                <a:latin typeface="+mj-lt"/>
              </a:defRPr>
            </a:lvl1pPr>
          </a:lstStyle>
          <a:p>
            <a:pPr lvl="0"/>
            <a:r>
              <a:rPr lang="en-US" dirty="0"/>
              <a:t>Click to add subtitle</a:t>
            </a:r>
          </a:p>
        </p:txBody>
      </p:sp>
      <p:sp>
        <p:nvSpPr>
          <p:cNvPr id="21" name="Text Placeholder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156448" y="3191256"/>
            <a:ext cx="3200400" cy="2465883"/>
          </a:xfrm>
          <a:noFill/>
          <a:ln>
            <a:solidFill>
              <a:schemeClr val="accent2"/>
            </a:solidFill>
          </a:ln>
        </p:spPr>
        <p:txBody>
          <a:bodyPr lIns="182880" tIns="182880" rIns="18288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a:r>
              <a:rPr lang="en-US" dirty="0"/>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a:t>Agricultural Waste Management</a:t>
            </a:r>
            <a:endParaRPr lang="en-US" dirty="0"/>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915863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endParaRPr lang="en-US" dirty="0"/>
          </a:p>
        </p:txBody>
      </p:sp>
      <p:sp>
        <p:nvSpPr>
          <p:cNvPr id="10" name="Text Placeholder 2">
            <a:extLst>
              <a:ext uri="{FF2B5EF4-FFF2-40B4-BE49-F238E27FC236}">
                <a16:creationId xmlns:a16="http://schemas.microsoft.com/office/drawing/2014/main" id="{0DD8E1C1-2F29-4EF8-B7B9-75E2DC5049C7}"/>
              </a:ext>
            </a:extLst>
          </p:cNvPr>
          <p:cNvSpPr>
            <a:spLocks noGrp="1"/>
          </p:cNvSpPr>
          <p:nvPr>
            <p:ph type="body" idx="13"/>
          </p:nvPr>
        </p:nvSpPr>
        <p:spPr>
          <a:xfrm>
            <a:off x="831850" y="1426525"/>
            <a:ext cx="10515600" cy="457200"/>
          </a:xfrm>
        </p:spPr>
        <p:txBody>
          <a:bodyPr>
            <a:normAutofit/>
          </a:bodyPr>
          <a:lstStyle>
            <a:lvl1pPr marL="0" indent="0" algn="ct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6438"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706438"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67475" y="2071688"/>
            <a:ext cx="5029200" cy="457200"/>
          </a:xfrm>
        </p:spPr>
        <p:txBody>
          <a:bodyPr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67475" y="2641555"/>
            <a:ext cx="50292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Agricultural Waste Management</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A8B6EDEE-DE90-436D-BFA9-9709BE86FD0A}"/>
              </a:ext>
            </a:extLst>
          </p:cNvPr>
          <p:cNvSpPr>
            <a:spLocks noGrp="1"/>
          </p:cNvSpPr>
          <p:nvPr>
            <p:ph type="body" sz="quarter" idx="59" hasCustomPrompt="1"/>
          </p:nvPr>
        </p:nvSpPr>
        <p:spPr>
          <a:xfrm>
            <a:off x="2258568" y="2304288"/>
            <a:ext cx="1554480" cy="561975"/>
          </a:xfrm>
          <a:solidFill>
            <a:schemeClr val="accent3"/>
          </a:solidFill>
          <a:ln>
            <a:noFill/>
          </a:ln>
        </p:spPr>
        <p:txBody>
          <a:bodyPr tIns="36000" anchor="ctr" anchorCtr="0">
            <a:normAutofit/>
          </a:bodyPr>
          <a:lstStyle>
            <a:lvl1pPr marL="0" indent="0" algn="ctr">
              <a:lnSpc>
                <a:spcPct val="150000"/>
              </a:lnSpc>
              <a:spcBef>
                <a:spcPts val="3600"/>
              </a:spcBef>
              <a:buNone/>
              <a:defRPr sz="11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5FBFE975-0A80-48E8-AA52-A4674F3B96A7}"/>
              </a:ext>
            </a:extLst>
          </p:cNvPr>
          <p:cNvSpPr>
            <a:spLocks noGrp="1"/>
          </p:cNvSpPr>
          <p:nvPr>
            <p:ph type="body" sz="quarter" idx="33" hasCustomPrompt="1"/>
          </p:nvPr>
        </p:nvSpPr>
        <p:spPr>
          <a:xfrm>
            <a:off x="914399" y="3354712"/>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8BD9D56F-24FE-4F7D-8E40-A0D0AC719791}"/>
              </a:ext>
            </a:extLst>
          </p:cNvPr>
          <p:cNvSpPr>
            <a:spLocks noGrp="1"/>
          </p:cNvSpPr>
          <p:nvPr>
            <p:ph type="body" sz="quarter" idx="34" hasCustomPrompt="1"/>
          </p:nvPr>
        </p:nvSpPr>
        <p:spPr>
          <a:xfrm>
            <a:off x="19659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D46B7BD9-7D98-4035-8A5E-463BD7C3BF1D}"/>
              </a:ext>
            </a:extLst>
          </p:cNvPr>
          <p:cNvSpPr>
            <a:spLocks noGrp="1"/>
          </p:cNvSpPr>
          <p:nvPr>
            <p:ph type="body" sz="quarter" idx="35" hasCustomPrompt="1"/>
          </p:nvPr>
        </p:nvSpPr>
        <p:spPr>
          <a:xfrm>
            <a:off x="27538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8AA70B58-94EB-4879-8CBB-F170B13437D5}"/>
              </a:ext>
            </a:extLst>
          </p:cNvPr>
          <p:cNvSpPr>
            <a:spLocks noGrp="1"/>
          </p:cNvSpPr>
          <p:nvPr>
            <p:ph type="body" sz="quarter" idx="36" hasCustomPrompt="1"/>
          </p:nvPr>
        </p:nvSpPr>
        <p:spPr>
          <a:xfrm>
            <a:off x="35418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7309DED8-0AF6-493B-A2EC-E3C6524C4037}"/>
              </a:ext>
            </a:extLst>
          </p:cNvPr>
          <p:cNvSpPr>
            <a:spLocks noGrp="1"/>
          </p:cNvSpPr>
          <p:nvPr>
            <p:ph type="body" sz="quarter" idx="37" hasCustomPrompt="1"/>
          </p:nvPr>
        </p:nvSpPr>
        <p:spPr>
          <a:xfrm>
            <a:off x="432972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634511C9-82EE-4918-850A-C11AB497D8C8}"/>
              </a:ext>
            </a:extLst>
          </p:cNvPr>
          <p:cNvSpPr>
            <a:spLocks noGrp="1"/>
          </p:cNvSpPr>
          <p:nvPr>
            <p:ph type="body" sz="quarter" idx="39" hasCustomPrompt="1"/>
          </p:nvPr>
        </p:nvSpPr>
        <p:spPr>
          <a:xfrm>
            <a:off x="511764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9DFB519F-3772-4743-A8B2-EE749BE7907F}"/>
              </a:ext>
            </a:extLst>
          </p:cNvPr>
          <p:cNvSpPr>
            <a:spLocks noGrp="1"/>
          </p:cNvSpPr>
          <p:nvPr>
            <p:ph type="body" sz="quarter" idx="40" hasCustomPrompt="1"/>
          </p:nvPr>
        </p:nvSpPr>
        <p:spPr>
          <a:xfrm>
            <a:off x="59055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FF1ED3A9-45CD-4A8C-94E6-BFD948CC06A3}"/>
              </a:ext>
            </a:extLst>
          </p:cNvPr>
          <p:cNvSpPr>
            <a:spLocks noGrp="1"/>
          </p:cNvSpPr>
          <p:nvPr>
            <p:ph type="body" sz="quarter" idx="41" hasCustomPrompt="1"/>
          </p:nvPr>
        </p:nvSpPr>
        <p:spPr>
          <a:xfrm>
            <a:off x="669348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DF614219-217C-4657-8BF6-1BDE7D2907CA}"/>
              </a:ext>
            </a:extLst>
          </p:cNvPr>
          <p:cNvSpPr>
            <a:spLocks noGrp="1"/>
          </p:cNvSpPr>
          <p:nvPr>
            <p:ph type="body" sz="quarter" idx="43" hasCustomPrompt="1"/>
          </p:nvPr>
        </p:nvSpPr>
        <p:spPr>
          <a:xfrm>
            <a:off x="748140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CF5EB19D-BC9E-40FA-BC6F-DA9B98DA7DCA}"/>
              </a:ext>
            </a:extLst>
          </p:cNvPr>
          <p:cNvSpPr>
            <a:spLocks noGrp="1"/>
          </p:cNvSpPr>
          <p:nvPr>
            <p:ph type="body" sz="quarter" idx="44" hasCustomPrompt="1"/>
          </p:nvPr>
        </p:nvSpPr>
        <p:spPr>
          <a:xfrm>
            <a:off x="826932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1E8B9B06-EF32-482E-A7E7-C1BAFE1A45DC}"/>
              </a:ext>
            </a:extLst>
          </p:cNvPr>
          <p:cNvSpPr>
            <a:spLocks noGrp="1"/>
          </p:cNvSpPr>
          <p:nvPr>
            <p:ph type="body" sz="quarter" idx="42" hasCustomPrompt="1"/>
          </p:nvPr>
        </p:nvSpPr>
        <p:spPr>
          <a:xfrm>
            <a:off x="905724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B243085E-635F-44B9-A90B-BCE5763AD3EB}"/>
              </a:ext>
            </a:extLst>
          </p:cNvPr>
          <p:cNvSpPr>
            <a:spLocks noGrp="1"/>
          </p:cNvSpPr>
          <p:nvPr>
            <p:ph type="body" sz="quarter" idx="45" hasCustomPrompt="1"/>
          </p:nvPr>
        </p:nvSpPr>
        <p:spPr>
          <a:xfrm>
            <a:off x="9845160"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5E2D6E88-5F8C-4406-9211-D4A50B968BA2}"/>
              </a:ext>
            </a:extLst>
          </p:cNvPr>
          <p:cNvSpPr>
            <a:spLocks noGrp="1"/>
          </p:cNvSpPr>
          <p:nvPr>
            <p:ph type="body" sz="quarter" idx="46" hasCustomPrompt="1"/>
          </p:nvPr>
        </p:nvSpPr>
        <p:spPr>
          <a:xfrm>
            <a:off x="10633085" y="350215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CC994534-ACB6-4B33-A7F8-59ED88636D97}"/>
              </a:ext>
            </a:extLst>
          </p:cNvPr>
          <p:cNvSpPr>
            <a:spLocks noGrp="1"/>
          </p:cNvSpPr>
          <p:nvPr>
            <p:ph type="body" sz="quarter" idx="38" hasCustomPrompt="1"/>
          </p:nvPr>
        </p:nvSpPr>
        <p:spPr>
          <a:xfrm>
            <a:off x="914400" y="4292468"/>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BFBFB5AF-B984-48A4-A2D5-B0F9A7168B93}"/>
              </a:ext>
            </a:extLst>
          </p:cNvPr>
          <p:cNvSpPr>
            <a:spLocks noGrp="1"/>
          </p:cNvSpPr>
          <p:nvPr>
            <p:ph type="body" sz="quarter" idx="47" hasCustomPrompt="1"/>
          </p:nvPr>
        </p:nvSpPr>
        <p:spPr>
          <a:xfrm>
            <a:off x="1969915"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5920D2EA-A217-4744-834D-D00BD41BD38F}"/>
              </a:ext>
            </a:extLst>
          </p:cNvPr>
          <p:cNvSpPr>
            <a:spLocks noGrp="1"/>
          </p:cNvSpPr>
          <p:nvPr>
            <p:ph type="body" sz="quarter" idx="48" hasCustomPrompt="1"/>
          </p:nvPr>
        </p:nvSpPr>
        <p:spPr>
          <a:xfrm>
            <a:off x="2757602"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FD2FC71C-590D-4C50-9D20-D98F73D84422}"/>
              </a:ext>
            </a:extLst>
          </p:cNvPr>
          <p:cNvSpPr>
            <a:spLocks noGrp="1"/>
          </p:cNvSpPr>
          <p:nvPr>
            <p:ph type="body" sz="quarter" idx="49" hasCustomPrompt="1"/>
          </p:nvPr>
        </p:nvSpPr>
        <p:spPr>
          <a:xfrm>
            <a:off x="3545289"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AD895D25-09BE-492D-944C-8B0E710ADF19}"/>
              </a:ext>
            </a:extLst>
          </p:cNvPr>
          <p:cNvSpPr>
            <a:spLocks noGrp="1"/>
          </p:cNvSpPr>
          <p:nvPr>
            <p:ph type="body" sz="quarter" idx="50" hasCustomPrompt="1"/>
          </p:nvPr>
        </p:nvSpPr>
        <p:spPr>
          <a:xfrm>
            <a:off x="4332976"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F6192086-61CF-42A5-905D-851D1EEBC250}"/>
              </a:ext>
            </a:extLst>
          </p:cNvPr>
          <p:cNvSpPr>
            <a:spLocks noGrp="1"/>
          </p:cNvSpPr>
          <p:nvPr>
            <p:ph type="body" sz="quarter" idx="51" hasCustomPrompt="1"/>
          </p:nvPr>
        </p:nvSpPr>
        <p:spPr>
          <a:xfrm>
            <a:off x="5120663"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FD1AF556-814F-4B48-B1F0-29450A009046}"/>
              </a:ext>
            </a:extLst>
          </p:cNvPr>
          <p:cNvSpPr>
            <a:spLocks noGrp="1"/>
          </p:cNvSpPr>
          <p:nvPr>
            <p:ph type="body" sz="quarter" idx="52" hasCustomPrompt="1"/>
          </p:nvPr>
        </p:nvSpPr>
        <p:spPr>
          <a:xfrm>
            <a:off x="5908350"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EEEE7A48-BA7F-4AD6-948F-8AF34748D377}"/>
              </a:ext>
            </a:extLst>
          </p:cNvPr>
          <p:cNvSpPr>
            <a:spLocks noGrp="1"/>
          </p:cNvSpPr>
          <p:nvPr>
            <p:ph type="body" sz="quarter" idx="53" hasCustomPrompt="1"/>
          </p:nvPr>
        </p:nvSpPr>
        <p:spPr>
          <a:xfrm>
            <a:off x="6696037"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1ECC3963-8620-45EA-8E9B-B5ED79CD7A41}"/>
              </a:ext>
            </a:extLst>
          </p:cNvPr>
          <p:cNvSpPr>
            <a:spLocks noGrp="1"/>
          </p:cNvSpPr>
          <p:nvPr>
            <p:ph type="body" sz="quarter" idx="55" hasCustomPrompt="1"/>
          </p:nvPr>
        </p:nvSpPr>
        <p:spPr>
          <a:xfrm>
            <a:off x="7483724"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8A5FB4BB-2FEF-496A-8E3A-C4D43AE0498C}"/>
              </a:ext>
            </a:extLst>
          </p:cNvPr>
          <p:cNvSpPr>
            <a:spLocks noGrp="1"/>
          </p:cNvSpPr>
          <p:nvPr>
            <p:ph type="body" sz="quarter" idx="56" hasCustomPrompt="1"/>
          </p:nvPr>
        </p:nvSpPr>
        <p:spPr>
          <a:xfrm>
            <a:off x="8271411"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A7187E67-FC95-4CA0-9570-815E315916E5}"/>
              </a:ext>
            </a:extLst>
          </p:cNvPr>
          <p:cNvSpPr>
            <a:spLocks noGrp="1"/>
          </p:cNvSpPr>
          <p:nvPr>
            <p:ph type="body" sz="quarter" idx="54" hasCustomPrompt="1"/>
          </p:nvPr>
        </p:nvSpPr>
        <p:spPr>
          <a:xfrm>
            <a:off x="9059098"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D03EF82F-F37F-48CB-A978-E3BAD66F5C7D}"/>
              </a:ext>
            </a:extLst>
          </p:cNvPr>
          <p:cNvSpPr>
            <a:spLocks noGrp="1"/>
          </p:cNvSpPr>
          <p:nvPr>
            <p:ph type="body" sz="quarter" idx="57" hasCustomPrompt="1"/>
          </p:nvPr>
        </p:nvSpPr>
        <p:spPr>
          <a:xfrm>
            <a:off x="9846785"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5F250D41-02CE-4633-9E26-F722FCA110BB}"/>
              </a:ext>
            </a:extLst>
          </p:cNvPr>
          <p:cNvSpPr>
            <a:spLocks noGrp="1"/>
          </p:cNvSpPr>
          <p:nvPr>
            <p:ph type="body" sz="quarter" idx="58" hasCustomPrompt="1"/>
          </p:nvPr>
        </p:nvSpPr>
        <p:spPr>
          <a:xfrm>
            <a:off x="10634472" y="442569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cxnSp>
        <p:nvCxnSpPr>
          <p:cNvPr id="8" name="Straight Connector 7">
            <a:extLst>
              <a:ext uri="{FF2B5EF4-FFF2-40B4-BE49-F238E27FC236}">
                <a16:creationId xmlns:a16="http://schemas.microsoft.com/office/drawing/2014/main" id="{711E3559-68CA-437E-BD12-A9953AE1E88F}"/>
              </a:ext>
              <a:ext uri="{C183D7F6-B498-43B3-948B-1728B52AA6E4}">
                <adec:decorative xmlns:adec="http://schemas.microsoft.com/office/drawing/2017/decorative" val="1"/>
              </a:ext>
            </a:extLst>
          </p:cNvPr>
          <p:cNvCxnSpPr/>
          <p:nvPr userDrawn="1"/>
        </p:nvCxnSpPr>
        <p:spPr>
          <a:xfrm>
            <a:off x="940445" y="4069080"/>
            <a:ext cx="10332720"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Date Placeholder 1">
            <a:extLst>
              <a:ext uri="{FF2B5EF4-FFF2-40B4-BE49-F238E27FC236}">
                <a16:creationId xmlns:a16="http://schemas.microsoft.com/office/drawing/2014/main" id="{62C0F98D-B2D7-4EDC-ADD0-9B61A901FCEA}"/>
              </a:ext>
            </a:extLst>
          </p:cNvPr>
          <p:cNvSpPr>
            <a:spLocks noGrp="1"/>
          </p:cNvSpPr>
          <p:nvPr>
            <p:ph type="dt" sz="half" idx="60"/>
          </p:nvPr>
        </p:nvSpPr>
        <p:spPr>
          <a:xfrm>
            <a:off x="838200" y="6356350"/>
            <a:ext cx="2743200" cy="365125"/>
          </a:xfrm>
        </p:spPr>
        <p:txBody>
          <a:bodyPr/>
          <a:lstStyle/>
          <a:p>
            <a:r>
              <a:rPr lang="en-US"/>
              <a:t>20XX</a:t>
            </a:r>
            <a:endParaRPr lang="en-US"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Agricultural Waste Management</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4242866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685925"/>
            <a:ext cx="10515600" cy="40970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Agricultural Waste Management</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option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8402"/>
            <a:ext cx="2286000" cy="356616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5359799"/>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5743005"/>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8798"/>
            <a:ext cx="2286000" cy="3566160"/>
          </a:xfrm>
          <a:solidFill>
            <a:schemeClr val="accent6"/>
          </a:solidFill>
        </p:spPr>
        <p:txBody>
          <a:bodyPr/>
          <a:lstStyle/>
          <a:p>
            <a:r>
              <a:rPr lang="en-US"/>
              <a:t>Click icon to add picture</a:t>
            </a:r>
            <a:endParaRPr lang="en-US" dirty="0"/>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8402"/>
            <a:ext cx="2286000" cy="3566160"/>
          </a:xfrm>
          <a:solidFill>
            <a:schemeClr val="accent6"/>
          </a:solidFill>
        </p:spPr>
        <p:txBody>
          <a:bodyPr/>
          <a:lstStyle/>
          <a:p>
            <a:r>
              <a:rPr lang="en-US"/>
              <a:t>Click icon to add picture</a:t>
            </a:r>
            <a:endParaRPr lang="en-US" dirty="0"/>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8798"/>
            <a:ext cx="2286000" cy="3566160"/>
          </a:xfrm>
          <a:solidFill>
            <a:schemeClr val="accent6"/>
          </a:solidFill>
        </p:spPr>
        <p:txBody>
          <a:bodyPr/>
          <a:lstStyle/>
          <a:p>
            <a:r>
              <a:rPr lang="en-US"/>
              <a:t>Click icon to add picture</a:t>
            </a:r>
            <a:endParaRPr lang="en-US" dirty="0"/>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5360195"/>
            <a:ext cx="2286000" cy="365125"/>
          </a:xfrm>
        </p:spPr>
        <p:txBody>
          <a:bodyPr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5743401"/>
            <a:ext cx="2286000" cy="365125"/>
          </a:xfrm>
        </p:spPr>
        <p:txBody>
          <a:bodyPr>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Agricultural Waste Management</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option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7141"/>
            <a:ext cx="2286000" cy="155448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0" name="Text Placeholder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1" name="Picture Placeholder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7537"/>
            <a:ext cx="2286000" cy="1554480"/>
          </a:xfrm>
          <a:solidFill>
            <a:schemeClr val="accent6"/>
          </a:solidFill>
        </p:spPr>
        <p:txBody>
          <a:bodyPr/>
          <a:lstStyle/>
          <a:p>
            <a:r>
              <a:rPr lang="en-US"/>
              <a:t>Click icon to add picture</a:t>
            </a:r>
            <a:endParaRPr lang="en-US" dirty="0"/>
          </a:p>
        </p:txBody>
      </p:sp>
      <p:sp>
        <p:nvSpPr>
          <p:cNvPr id="12" name="Text Placeholder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3323409"/>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3" name="Text Placeholder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3611203"/>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4" name="Picture Placeholder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7141"/>
            <a:ext cx="2286000" cy="1554480"/>
          </a:xfrm>
          <a:solidFill>
            <a:schemeClr val="accent6"/>
          </a:solidFill>
        </p:spPr>
        <p:txBody>
          <a:bodyPr/>
          <a:lstStyle/>
          <a:p>
            <a:r>
              <a:rPr lang="en-US"/>
              <a:t>Click icon to add picture</a:t>
            </a:r>
            <a:endParaRPr lang="en-US" dirty="0"/>
          </a:p>
        </p:txBody>
      </p:sp>
      <p:sp>
        <p:nvSpPr>
          <p:cNvPr id="15" name="Text Placeholder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6" name="Text Placeholder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17" name="Picture Placeholder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7141"/>
            <a:ext cx="2286000" cy="1554480"/>
          </a:xfrm>
          <a:solidFill>
            <a:schemeClr val="accent6"/>
          </a:solidFill>
        </p:spPr>
        <p:txBody>
          <a:bodyPr/>
          <a:lstStyle/>
          <a:p>
            <a:r>
              <a:rPr lang="en-US"/>
              <a:t>Click icon to add picture</a:t>
            </a:r>
            <a:endParaRPr lang="en-US" dirty="0"/>
          </a:p>
        </p:txBody>
      </p:sp>
      <p:sp>
        <p:nvSpPr>
          <p:cNvPr id="18" name="Text Placeholder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332301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19" name="Text Placeholder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361080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44" name="Picture Placeholder 6">
            <a:extLst>
              <a:ext uri="{FF2B5EF4-FFF2-40B4-BE49-F238E27FC236}">
                <a16:creationId xmlns:a16="http://schemas.microsoft.com/office/drawing/2014/main" id="{27688D91-F8AA-4C0A-BF29-90F8FE202DAC}"/>
              </a:ext>
            </a:extLst>
          </p:cNvPr>
          <p:cNvSpPr>
            <a:spLocks noGrp="1"/>
          </p:cNvSpPr>
          <p:nvPr>
            <p:ph type="pic" sz="quarter" idx="25"/>
          </p:nvPr>
        </p:nvSpPr>
        <p:spPr>
          <a:xfrm>
            <a:off x="1325219" y="4131915"/>
            <a:ext cx="2286000" cy="1554480"/>
          </a:xfrm>
          <a:solidFill>
            <a:schemeClr val="accent6"/>
          </a:solidFill>
        </p:spPr>
        <p:txBody>
          <a:bodyPr/>
          <a:lstStyle/>
          <a:p>
            <a:r>
              <a:rPr lang="en-US"/>
              <a:t>Click icon to add picture</a:t>
            </a:r>
            <a:endParaRPr lang="en-US" dirty="0"/>
          </a:p>
        </p:txBody>
      </p:sp>
      <p:sp>
        <p:nvSpPr>
          <p:cNvPr id="45" name="Text Placeholder 8">
            <a:extLst>
              <a:ext uri="{FF2B5EF4-FFF2-40B4-BE49-F238E27FC236}">
                <a16:creationId xmlns:a16="http://schemas.microsoft.com/office/drawing/2014/main" id="{D9AECBF7-0508-4905-9DF6-C0FF9D9ADA48}"/>
              </a:ext>
            </a:extLst>
          </p:cNvPr>
          <p:cNvSpPr>
            <a:spLocks noGrp="1"/>
          </p:cNvSpPr>
          <p:nvPr>
            <p:ph type="body" sz="quarter" idx="26" hasCustomPrompt="1"/>
          </p:nvPr>
        </p:nvSpPr>
        <p:spPr>
          <a:xfrm>
            <a:off x="1325219"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46" name="Text Placeholder 8">
            <a:extLst>
              <a:ext uri="{FF2B5EF4-FFF2-40B4-BE49-F238E27FC236}">
                <a16:creationId xmlns:a16="http://schemas.microsoft.com/office/drawing/2014/main" id="{A7F920A3-CA67-4CD0-A639-1CE803DE26F8}"/>
              </a:ext>
            </a:extLst>
          </p:cNvPr>
          <p:cNvSpPr>
            <a:spLocks noGrp="1"/>
          </p:cNvSpPr>
          <p:nvPr>
            <p:ph type="body" sz="quarter" idx="27" hasCustomPrompt="1"/>
          </p:nvPr>
        </p:nvSpPr>
        <p:spPr>
          <a:xfrm>
            <a:off x="1325219"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47" name="Picture Placeholder 6">
            <a:extLst>
              <a:ext uri="{FF2B5EF4-FFF2-40B4-BE49-F238E27FC236}">
                <a16:creationId xmlns:a16="http://schemas.microsoft.com/office/drawing/2014/main" id="{463E2C69-9A20-4A90-8F45-4EE6CFD469B6}"/>
              </a:ext>
            </a:extLst>
          </p:cNvPr>
          <p:cNvSpPr>
            <a:spLocks noGrp="1"/>
          </p:cNvSpPr>
          <p:nvPr>
            <p:ph type="pic" sz="quarter" idx="28"/>
          </p:nvPr>
        </p:nvSpPr>
        <p:spPr>
          <a:xfrm>
            <a:off x="3743740" y="4132311"/>
            <a:ext cx="2286000" cy="1554480"/>
          </a:xfrm>
          <a:solidFill>
            <a:schemeClr val="accent6"/>
          </a:solidFill>
        </p:spPr>
        <p:txBody>
          <a:bodyPr/>
          <a:lstStyle/>
          <a:p>
            <a:r>
              <a:rPr lang="en-US"/>
              <a:t>Click icon to add picture</a:t>
            </a:r>
            <a:endParaRPr lang="en-US" dirty="0"/>
          </a:p>
        </p:txBody>
      </p:sp>
      <p:sp>
        <p:nvSpPr>
          <p:cNvPr id="48" name="Text Placeholder 8">
            <a:extLst>
              <a:ext uri="{FF2B5EF4-FFF2-40B4-BE49-F238E27FC236}">
                <a16:creationId xmlns:a16="http://schemas.microsoft.com/office/drawing/2014/main" id="{D33409A7-C60B-4AD7-AFDF-23C2F042CECE}"/>
              </a:ext>
            </a:extLst>
          </p:cNvPr>
          <p:cNvSpPr>
            <a:spLocks noGrp="1"/>
          </p:cNvSpPr>
          <p:nvPr>
            <p:ph type="body" sz="quarter" idx="29" hasCustomPrompt="1"/>
          </p:nvPr>
        </p:nvSpPr>
        <p:spPr>
          <a:xfrm>
            <a:off x="3743740" y="5738183"/>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49" name="Text Placeholder 8">
            <a:extLst>
              <a:ext uri="{FF2B5EF4-FFF2-40B4-BE49-F238E27FC236}">
                <a16:creationId xmlns:a16="http://schemas.microsoft.com/office/drawing/2014/main" id="{4870155B-647D-44E9-AE54-24D2BB2404BF}"/>
              </a:ext>
            </a:extLst>
          </p:cNvPr>
          <p:cNvSpPr>
            <a:spLocks noGrp="1"/>
          </p:cNvSpPr>
          <p:nvPr>
            <p:ph type="body" sz="quarter" idx="30" hasCustomPrompt="1"/>
          </p:nvPr>
        </p:nvSpPr>
        <p:spPr>
          <a:xfrm>
            <a:off x="3743740" y="6025977"/>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50" name="Picture Placeholder 6">
            <a:extLst>
              <a:ext uri="{FF2B5EF4-FFF2-40B4-BE49-F238E27FC236}">
                <a16:creationId xmlns:a16="http://schemas.microsoft.com/office/drawing/2014/main" id="{3876D40F-6DE8-45F1-B56E-986312109BAC}"/>
              </a:ext>
            </a:extLst>
          </p:cNvPr>
          <p:cNvSpPr>
            <a:spLocks noGrp="1"/>
          </p:cNvSpPr>
          <p:nvPr>
            <p:ph type="pic" sz="quarter" idx="31"/>
          </p:nvPr>
        </p:nvSpPr>
        <p:spPr>
          <a:xfrm>
            <a:off x="6162261" y="4131915"/>
            <a:ext cx="2286000" cy="1554480"/>
          </a:xfrm>
          <a:solidFill>
            <a:schemeClr val="accent6"/>
          </a:solidFill>
        </p:spPr>
        <p:txBody>
          <a:bodyPr/>
          <a:lstStyle/>
          <a:p>
            <a:r>
              <a:rPr lang="en-US"/>
              <a:t>Click icon to add picture</a:t>
            </a:r>
            <a:endParaRPr lang="en-US" dirty="0"/>
          </a:p>
        </p:txBody>
      </p:sp>
      <p:sp>
        <p:nvSpPr>
          <p:cNvPr id="51" name="Text Placeholder 8">
            <a:extLst>
              <a:ext uri="{FF2B5EF4-FFF2-40B4-BE49-F238E27FC236}">
                <a16:creationId xmlns:a16="http://schemas.microsoft.com/office/drawing/2014/main" id="{D0A39ABE-EF7B-477F-A346-C5CDA9F5D63A}"/>
              </a:ext>
            </a:extLst>
          </p:cNvPr>
          <p:cNvSpPr>
            <a:spLocks noGrp="1"/>
          </p:cNvSpPr>
          <p:nvPr>
            <p:ph type="body" sz="quarter" idx="32" hasCustomPrompt="1"/>
          </p:nvPr>
        </p:nvSpPr>
        <p:spPr>
          <a:xfrm>
            <a:off x="6162261"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52" name="Text Placeholder 8">
            <a:extLst>
              <a:ext uri="{FF2B5EF4-FFF2-40B4-BE49-F238E27FC236}">
                <a16:creationId xmlns:a16="http://schemas.microsoft.com/office/drawing/2014/main" id="{7787A6CA-4AF6-46F5-BA39-50F328D9A86E}"/>
              </a:ext>
            </a:extLst>
          </p:cNvPr>
          <p:cNvSpPr>
            <a:spLocks noGrp="1"/>
          </p:cNvSpPr>
          <p:nvPr>
            <p:ph type="body" sz="quarter" idx="33" hasCustomPrompt="1"/>
          </p:nvPr>
        </p:nvSpPr>
        <p:spPr>
          <a:xfrm>
            <a:off x="6162261"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53" name="Picture Placeholder 6">
            <a:extLst>
              <a:ext uri="{FF2B5EF4-FFF2-40B4-BE49-F238E27FC236}">
                <a16:creationId xmlns:a16="http://schemas.microsoft.com/office/drawing/2014/main" id="{EC171A7C-639D-47C1-A626-7E4772629B28}"/>
              </a:ext>
            </a:extLst>
          </p:cNvPr>
          <p:cNvSpPr>
            <a:spLocks noGrp="1"/>
          </p:cNvSpPr>
          <p:nvPr>
            <p:ph type="pic" sz="quarter" idx="34"/>
          </p:nvPr>
        </p:nvSpPr>
        <p:spPr>
          <a:xfrm>
            <a:off x="8580782" y="4131915"/>
            <a:ext cx="2286000" cy="1554480"/>
          </a:xfrm>
          <a:solidFill>
            <a:schemeClr val="accent6"/>
          </a:solidFill>
        </p:spPr>
        <p:txBody>
          <a:bodyPr/>
          <a:lstStyle/>
          <a:p>
            <a:r>
              <a:rPr lang="en-US"/>
              <a:t>Click icon to add picture</a:t>
            </a:r>
            <a:endParaRPr lang="en-US" dirty="0"/>
          </a:p>
        </p:txBody>
      </p:sp>
      <p:sp>
        <p:nvSpPr>
          <p:cNvPr id="54" name="Text Placeholder 8">
            <a:extLst>
              <a:ext uri="{FF2B5EF4-FFF2-40B4-BE49-F238E27FC236}">
                <a16:creationId xmlns:a16="http://schemas.microsoft.com/office/drawing/2014/main" id="{674313BD-D2AD-4F0E-96FE-469C176818BD}"/>
              </a:ext>
            </a:extLst>
          </p:cNvPr>
          <p:cNvSpPr>
            <a:spLocks noGrp="1"/>
          </p:cNvSpPr>
          <p:nvPr>
            <p:ph type="body" sz="quarter" idx="35" hasCustomPrompt="1"/>
          </p:nvPr>
        </p:nvSpPr>
        <p:spPr>
          <a:xfrm>
            <a:off x="8580782" y="5737787"/>
            <a:ext cx="2286000" cy="274320"/>
          </a:xfrm>
        </p:spPr>
        <p:txBody>
          <a:bodyPr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Name</a:t>
            </a:r>
          </a:p>
        </p:txBody>
      </p:sp>
      <p:sp>
        <p:nvSpPr>
          <p:cNvPr id="55" name="Text Placeholder 8">
            <a:extLst>
              <a:ext uri="{FF2B5EF4-FFF2-40B4-BE49-F238E27FC236}">
                <a16:creationId xmlns:a16="http://schemas.microsoft.com/office/drawing/2014/main" id="{7141AE4E-36D0-4176-9FCB-E5803788939E}"/>
              </a:ext>
            </a:extLst>
          </p:cNvPr>
          <p:cNvSpPr>
            <a:spLocks noGrp="1"/>
          </p:cNvSpPr>
          <p:nvPr>
            <p:ph type="body" sz="quarter" idx="36" hasCustomPrompt="1"/>
          </p:nvPr>
        </p:nvSpPr>
        <p:spPr>
          <a:xfrm>
            <a:off x="8580782" y="6025581"/>
            <a:ext cx="2286000" cy="274320"/>
          </a:xfrm>
        </p:spPr>
        <p:txBody>
          <a:bodyPr>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Agricultural Waste Management</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07401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14" name="Content Placeholder 13">
            <a:extLst>
              <a:ext uri="{FF2B5EF4-FFF2-40B4-BE49-F238E27FC236}">
                <a16:creationId xmlns:a16="http://schemas.microsoft.com/office/drawing/2014/main" id="{01F6AC7C-4EFC-4C76-8784-963130151FD5}"/>
              </a:ext>
            </a:extLst>
          </p:cNvPr>
          <p:cNvSpPr>
            <a:spLocks noGrp="1"/>
          </p:cNvSpPr>
          <p:nvPr>
            <p:ph sz="quarter" idx="28" hasCustomPrompt="1"/>
          </p:nvPr>
        </p:nvSpPr>
        <p:spPr>
          <a:xfrm>
            <a:off x="1137509" y="1859777"/>
            <a:ext cx="1819656" cy="1517904"/>
          </a:xfrm>
        </p:spPr>
        <p:txBody>
          <a:bodyPr anchor="ctr">
            <a:normAutofit/>
          </a:bodyPr>
          <a:lstStyle>
            <a:lvl1pPr marL="0" indent="0" algn="ctr">
              <a:buNone/>
              <a:defRPr sz="1800"/>
            </a:lvl1pPr>
          </a:lstStyle>
          <a:p>
            <a:pPr lvl="0"/>
            <a:r>
              <a:rPr lang="en-US" dirty="0"/>
              <a:t>Add content</a:t>
            </a:r>
          </a:p>
        </p:txBody>
      </p:sp>
      <p:sp>
        <p:nvSpPr>
          <p:cNvPr id="8" name="Text Placeholder 7">
            <a:extLst>
              <a:ext uri="{FF2B5EF4-FFF2-40B4-BE49-F238E27FC236}">
                <a16:creationId xmlns:a16="http://schemas.microsoft.com/office/drawing/2014/main" id="{02AED95B-59A7-4359-BD74-24F920F7153F}"/>
              </a:ext>
            </a:extLst>
          </p:cNvPr>
          <p:cNvSpPr>
            <a:spLocks noGrp="1"/>
          </p:cNvSpPr>
          <p:nvPr>
            <p:ph type="body" sz="quarter" idx="13" hasCustomPrompt="1"/>
          </p:nvPr>
        </p:nvSpPr>
        <p:spPr>
          <a:xfrm>
            <a:off x="1018637"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9" name="Text Placeholder 7">
            <a:extLst>
              <a:ext uri="{FF2B5EF4-FFF2-40B4-BE49-F238E27FC236}">
                <a16:creationId xmlns:a16="http://schemas.microsoft.com/office/drawing/2014/main" id="{286DAE13-A93D-453A-8164-3F1E97F8F24B}"/>
              </a:ext>
            </a:extLst>
          </p:cNvPr>
          <p:cNvSpPr>
            <a:spLocks noGrp="1"/>
          </p:cNvSpPr>
          <p:nvPr>
            <p:ph type="body" sz="quarter" idx="14" hasCustomPrompt="1"/>
          </p:nvPr>
        </p:nvSpPr>
        <p:spPr>
          <a:xfrm>
            <a:off x="1034480"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10" name="Text Placeholder 7">
            <a:extLst>
              <a:ext uri="{FF2B5EF4-FFF2-40B4-BE49-F238E27FC236}">
                <a16:creationId xmlns:a16="http://schemas.microsoft.com/office/drawing/2014/main" id="{1FD2C3F4-5FD0-4B09-A5D5-7365D61084F0}"/>
              </a:ext>
            </a:extLst>
          </p:cNvPr>
          <p:cNvSpPr>
            <a:spLocks noGrp="1"/>
          </p:cNvSpPr>
          <p:nvPr>
            <p:ph type="body" sz="quarter" idx="15" hasCustomPrompt="1"/>
          </p:nvPr>
        </p:nvSpPr>
        <p:spPr>
          <a:xfrm>
            <a:off x="1034480"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28" name="Content Placeholder 13">
            <a:extLst>
              <a:ext uri="{FF2B5EF4-FFF2-40B4-BE49-F238E27FC236}">
                <a16:creationId xmlns:a16="http://schemas.microsoft.com/office/drawing/2014/main" id="{7BF6ABBB-7B41-4F0C-8416-9C72862D93CB}"/>
              </a:ext>
            </a:extLst>
          </p:cNvPr>
          <p:cNvSpPr>
            <a:spLocks noGrp="1"/>
          </p:cNvSpPr>
          <p:nvPr>
            <p:ph sz="quarter" idx="29" hasCustomPrompt="1"/>
          </p:nvPr>
        </p:nvSpPr>
        <p:spPr>
          <a:xfrm>
            <a:off x="3859487" y="1859777"/>
            <a:ext cx="1819656" cy="1517904"/>
          </a:xfrm>
        </p:spPr>
        <p:txBody>
          <a:bodyPr anchor="ctr">
            <a:normAutofit/>
          </a:bodyPr>
          <a:lstStyle>
            <a:lvl1pPr marL="0" indent="0" algn="ctr">
              <a:buNone/>
              <a:defRPr sz="1800"/>
            </a:lvl1pPr>
          </a:lstStyle>
          <a:p>
            <a:pPr lvl="0"/>
            <a:r>
              <a:rPr lang="en-US" dirty="0"/>
              <a:t>Add content</a:t>
            </a:r>
          </a:p>
        </p:txBody>
      </p:sp>
      <p:sp>
        <p:nvSpPr>
          <p:cNvPr id="30" name="Text Placeholder 7">
            <a:extLst>
              <a:ext uri="{FF2B5EF4-FFF2-40B4-BE49-F238E27FC236}">
                <a16:creationId xmlns:a16="http://schemas.microsoft.com/office/drawing/2014/main" id="{E1B58033-4461-43F1-8E7C-C6E5988BDE88}"/>
              </a:ext>
            </a:extLst>
          </p:cNvPr>
          <p:cNvSpPr>
            <a:spLocks noGrp="1"/>
          </p:cNvSpPr>
          <p:nvPr>
            <p:ph type="body" sz="quarter" idx="17" hasCustomPrompt="1"/>
          </p:nvPr>
        </p:nvSpPr>
        <p:spPr>
          <a:xfrm>
            <a:off x="3740615"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1" name="Text Placeholder 7">
            <a:extLst>
              <a:ext uri="{FF2B5EF4-FFF2-40B4-BE49-F238E27FC236}">
                <a16:creationId xmlns:a16="http://schemas.microsoft.com/office/drawing/2014/main" id="{80CE999C-FC94-4BF1-BBCE-0A3A9340971B}"/>
              </a:ext>
            </a:extLst>
          </p:cNvPr>
          <p:cNvSpPr>
            <a:spLocks noGrp="1"/>
          </p:cNvSpPr>
          <p:nvPr>
            <p:ph type="body" sz="quarter" idx="18" hasCustomPrompt="1"/>
          </p:nvPr>
        </p:nvSpPr>
        <p:spPr>
          <a:xfrm>
            <a:off x="375645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2" name="Text Placeholder 7">
            <a:extLst>
              <a:ext uri="{FF2B5EF4-FFF2-40B4-BE49-F238E27FC236}">
                <a16:creationId xmlns:a16="http://schemas.microsoft.com/office/drawing/2014/main" id="{6AFDE949-FC25-431E-8298-75F5A7B83A16}"/>
              </a:ext>
            </a:extLst>
          </p:cNvPr>
          <p:cNvSpPr>
            <a:spLocks noGrp="1"/>
          </p:cNvSpPr>
          <p:nvPr>
            <p:ph type="body" sz="quarter" idx="19" hasCustomPrompt="1"/>
          </p:nvPr>
        </p:nvSpPr>
        <p:spPr>
          <a:xfrm>
            <a:off x="375645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29" name="Content Placeholder 13">
            <a:extLst>
              <a:ext uri="{FF2B5EF4-FFF2-40B4-BE49-F238E27FC236}">
                <a16:creationId xmlns:a16="http://schemas.microsoft.com/office/drawing/2014/main" id="{426B07AE-648A-4C6E-8FE4-B8C6D4A1B42E}"/>
              </a:ext>
            </a:extLst>
          </p:cNvPr>
          <p:cNvSpPr>
            <a:spLocks noGrp="1"/>
          </p:cNvSpPr>
          <p:nvPr>
            <p:ph sz="quarter" idx="30" hasCustomPrompt="1"/>
          </p:nvPr>
        </p:nvSpPr>
        <p:spPr>
          <a:xfrm>
            <a:off x="6549780" y="1859777"/>
            <a:ext cx="1819656" cy="1517904"/>
          </a:xfrm>
        </p:spPr>
        <p:txBody>
          <a:bodyPr anchor="ctr">
            <a:normAutofit/>
          </a:bodyPr>
          <a:lstStyle>
            <a:lvl1pPr marL="0" indent="0" algn="ctr">
              <a:buNone/>
              <a:defRPr sz="1800"/>
            </a:lvl1pPr>
          </a:lstStyle>
          <a:p>
            <a:pPr lvl="0"/>
            <a:r>
              <a:rPr lang="en-US" dirty="0"/>
              <a:t>Add content</a:t>
            </a:r>
          </a:p>
        </p:txBody>
      </p:sp>
      <p:sp>
        <p:nvSpPr>
          <p:cNvPr id="34" name="Text Placeholder 7">
            <a:extLst>
              <a:ext uri="{FF2B5EF4-FFF2-40B4-BE49-F238E27FC236}">
                <a16:creationId xmlns:a16="http://schemas.microsoft.com/office/drawing/2014/main" id="{BAB49F71-4118-47B2-B571-8DC9A3E94024}"/>
              </a:ext>
            </a:extLst>
          </p:cNvPr>
          <p:cNvSpPr>
            <a:spLocks noGrp="1"/>
          </p:cNvSpPr>
          <p:nvPr>
            <p:ph type="body" sz="quarter" idx="21" hasCustomPrompt="1"/>
          </p:nvPr>
        </p:nvSpPr>
        <p:spPr>
          <a:xfrm>
            <a:off x="6430908"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5" name="Text Placeholder 7">
            <a:extLst>
              <a:ext uri="{FF2B5EF4-FFF2-40B4-BE49-F238E27FC236}">
                <a16:creationId xmlns:a16="http://schemas.microsoft.com/office/drawing/2014/main" id="{E6D674D8-A1E4-4A7E-929B-32FBA30823A3}"/>
              </a:ext>
            </a:extLst>
          </p:cNvPr>
          <p:cNvSpPr>
            <a:spLocks noGrp="1"/>
          </p:cNvSpPr>
          <p:nvPr>
            <p:ph type="body" sz="quarter" idx="22" hasCustomPrompt="1"/>
          </p:nvPr>
        </p:nvSpPr>
        <p:spPr>
          <a:xfrm>
            <a:off x="6430908"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6" name="Text Placeholder 7">
            <a:extLst>
              <a:ext uri="{FF2B5EF4-FFF2-40B4-BE49-F238E27FC236}">
                <a16:creationId xmlns:a16="http://schemas.microsoft.com/office/drawing/2014/main" id="{18E1E8CE-0AA4-4E2F-8DD0-006946935ADA}"/>
              </a:ext>
            </a:extLst>
          </p:cNvPr>
          <p:cNvSpPr>
            <a:spLocks noGrp="1"/>
          </p:cNvSpPr>
          <p:nvPr>
            <p:ph type="body" sz="quarter" idx="23" hasCustomPrompt="1"/>
          </p:nvPr>
        </p:nvSpPr>
        <p:spPr>
          <a:xfrm>
            <a:off x="6430908"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42" name="Content Placeholder 13">
            <a:extLst>
              <a:ext uri="{FF2B5EF4-FFF2-40B4-BE49-F238E27FC236}">
                <a16:creationId xmlns:a16="http://schemas.microsoft.com/office/drawing/2014/main" id="{0C1E203C-1E7A-4194-97B0-B477E6F37235}"/>
              </a:ext>
            </a:extLst>
          </p:cNvPr>
          <p:cNvSpPr>
            <a:spLocks noGrp="1"/>
          </p:cNvSpPr>
          <p:nvPr>
            <p:ph sz="quarter" idx="31" hasCustomPrompt="1"/>
          </p:nvPr>
        </p:nvSpPr>
        <p:spPr>
          <a:xfrm>
            <a:off x="9264601" y="1859777"/>
            <a:ext cx="1819656" cy="1517904"/>
          </a:xfrm>
        </p:spPr>
        <p:txBody>
          <a:bodyPr anchor="ctr">
            <a:normAutofit/>
          </a:bodyPr>
          <a:lstStyle>
            <a:lvl1pPr marL="0" indent="0" algn="ctr">
              <a:buNone/>
              <a:defRPr sz="1800"/>
            </a:lvl1pPr>
          </a:lstStyle>
          <a:p>
            <a:pPr lvl="0"/>
            <a:r>
              <a:rPr lang="en-US" dirty="0"/>
              <a:t>Add content</a:t>
            </a:r>
          </a:p>
        </p:txBody>
      </p:sp>
      <p:sp>
        <p:nvSpPr>
          <p:cNvPr id="38" name="Text Placeholder 7">
            <a:extLst>
              <a:ext uri="{FF2B5EF4-FFF2-40B4-BE49-F238E27FC236}">
                <a16:creationId xmlns:a16="http://schemas.microsoft.com/office/drawing/2014/main" id="{C03A45F5-F36F-429B-9C83-90B1DB716F22}"/>
              </a:ext>
            </a:extLst>
          </p:cNvPr>
          <p:cNvSpPr>
            <a:spLocks noGrp="1"/>
          </p:cNvSpPr>
          <p:nvPr>
            <p:ph type="body" sz="quarter" idx="25" hasCustomPrompt="1"/>
          </p:nvPr>
        </p:nvSpPr>
        <p:spPr>
          <a:xfrm>
            <a:off x="9145729" y="3444752"/>
            <a:ext cx="2057400" cy="640080"/>
          </a:xfrm>
        </p:spPr>
        <p:txBody>
          <a:bodyPr>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39" name="Text Placeholder 7">
            <a:extLst>
              <a:ext uri="{FF2B5EF4-FFF2-40B4-BE49-F238E27FC236}">
                <a16:creationId xmlns:a16="http://schemas.microsoft.com/office/drawing/2014/main" id="{6A7CD68A-F84C-4F36-A46D-DB7BA329AB0B}"/>
              </a:ext>
            </a:extLst>
          </p:cNvPr>
          <p:cNvSpPr>
            <a:spLocks noGrp="1"/>
          </p:cNvSpPr>
          <p:nvPr>
            <p:ph type="body" sz="quarter" idx="26" hasCustomPrompt="1"/>
          </p:nvPr>
        </p:nvSpPr>
        <p:spPr>
          <a:xfrm>
            <a:off x="9145729" y="4110604"/>
            <a:ext cx="2057400" cy="365760"/>
          </a:xfrm>
        </p:spPr>
        <p:txBody>
          <a:bodyPr>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Title</a:t>
            </a:r>
          </a:p>
        </p:txBody>
      </p:sp>
      <p:sp>
        <p:nvSpPr>
          <p:cNvPr id="40" name="Text Placeholder 7">
            <a:extLst>
              <a:ext uri="{FF2B5EF4-FFF2-40B4-BE49-F238E27FC236}">
                <a16:creationId xmlns:a16="http://schemas.microsoft.com/office/drawing/2014/main" id="{E67019EA-0584-46F5-BDB3-D2B3C717B019}"/>
              </a:ext>
            </a:extLst>
          </p:cNvPr>
          <p:cNvSpPr>
            <a:spLocks noGrp="1"/>
          </p:cNvSpPr>
          <p:nvPr>
            <p:ph type="body" sz="quarter" idx="27" hasCustomPrompt="1"/>
          </p:nvPr>
        </p:nvSpPr>
        <p:spPr>
          <a:xfrm>
            <a:off x="9145729" y="4483110"/>
            <a:ext cx="2057400" cy="914400"/>
          </a:xfrm>
        </p:spPr>
        <p:txBody>
          <a:bodyPr>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Section Description</a:t>
            </a:r>
          </a:p>
        </p:txBody>
      </p:sp>
      <p:sp>
        <p:nvSpPr>
          <p:cNvPr id="3" name="Rectangle 2">
            <a:extLst>
              <a:ext uri="{FF2B5EF4-FFF2-40B4-BE49-F238E27FC236}">
                <a16:creationId xmlns:a16="http://schemas.microsoft.com/office/drawing/2014/main" id="{38EA36FF-A158-49B3-9C17-39C94920B271}"/>
              </a:ext>
              <a:ext uri="{C183D7F6-B498-43B3-948B-1728B52AA6E4}">
                <adec:decorative xmlns:adec="http://schemas.microsoft.com/office/drawing/2017/decorative" val="1"/>
              </a:ext>
            </a:extLst>
          </p:cNvPr>
          <p:cNvSpPr/>
          <p:nvPr userDrawn="1"/>
        </p:nvSpPr>
        <p:spPr>
          <a:xfrm>
            <a:off x="858617" y="179270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1FF42D5D-9DBF-475A-BC06-666D080D3137}"/>
              </a:ext>
              <a:ext uri="{C183D7F6-B498-43B3-948B-1728B52AA6E4}">
                <adec:decorative xmlns:adec="http://schemas.microsoft.com/office/drawing/2017/decorative" val="1"/>
              </a:ext>
            </a:extLst>
          </p:cNvPr>
          <p:cNvSpPr/>
          <p:nvPr userDrawn="1"/>
        </p:nvSpPr>
        <p:spPr>
          <a:xfrm>
            <a:off x="3580595" y="1800726"/>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6AEDC3F-C3D2-4184-860D-65645BBD6E87}"/>
              </a:ext>
              <a:ext uri="{C183D7F6-B498-43B3-948B-1728B52AA6E4}">
                <adec:decorative xmlns:adec="http://schemas.microsoft.com/office/drawing/2017/decorative" val="1"/>
              </a:ext>
            </a:extLst>
          </p:cNvPr>
          <p:cNvSpPr/>
          <p:nvPr userDrawn="1"/>
        </p:nvSpPr>
        <p:spPr>
          <a:xfrm>
            <a:off x="6270888" y="180072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C227352-6F71-4914-9AB1-AB4448667EE9}"/>
              </a:ext>
              <a:ext uri="{C183D7F6-B498-43B3-948B-1728B52AA6E4}">
                <adec:decorative xmlns:adec="http://schemas.microsoft.com/office/drawing/2017/decorative" val="1"/>
              </a:ext>
            </a:extLst>
          </p:cNvPr>
          <p:cNvSpPr/>
          <p:nvPr userDrawn="1"/>
        </p:nvSpPr>
        <p:spPr>
          <a:xfrm>
            <a:off x="8985709" y="182077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Agricultural Waste Management</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422894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C593254-CE4F-4114-A997-06CBC039F22F}"/>
              </a:ext>
              <a:ext uri="{C183D7F6-B498-43B3-948B-1728B52AA6E4}">
                <adec:decorative xmlns:adec="http://schemas.microsoft.com/office/drawing/2017/decorative" val="1"/>
              </a:ext>
            </a:extLst>
          </p:cNvPr>
          <p:cNvSpPr/>
          <p:nvPr userDrawn="1"/>
        </p:nvSpPr>
        <p:spPr>
          <a:xfrm>
            <a:off x="0"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3581400" y="365125"/>
            <a:ext cx="7287768" cy="1325563"/>
          </a:xfrm>
        </p:spPr>
        <p:txBody>
          <a:bodyPr/>
          <a:lstStyle>
            <a:lvl1pPr algn="l">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5E7DBF41-B4A1-4B29-B32C-DDF5058C1239}"/>
              </a:ext>
            </a:extLst>
          </p:cNvPr>
          <p:cNvSpPr>
            <a:spLocks noGrp="1"/>
          </p:cNvSpPr>
          <p:nvPr>
            <p:ph type="pic" sz="quarter" idx="13"/>
          </p:nvPr>
        </p:nvSpPr>
        <p:spPr>
          <a:xfrm>
            <a:off x="1524000" y="1941230"/>
            <a:ext cx="9144000" cy="228600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E442D9A9-D2E2-42FD-945D-1EF6DC43511C}"/>
              </a:ext>
            </a:extLst>
          </p:cNvPr>
          <p:cNvSpPr>
            <a:spLocks noGrp="1"/>
          </p:cNvSpPr>
          <p:nvPr>
            <p:ph type="body" sz="quarter" idx="14"/>
          </p:nvPr>
        </p:nvSpPr>
        <p:spPr>
          <a:xfrm>
            <a:off x="3584448" y="4407408"/>
            <a:ext cx="7287768" cy="1371600"/>
          </a:xfrm>
        </p:spPr>
        <p:txBody>
          <a:bodyPr>
            <a:noAutofit/>
          </a:bodyPr>
          <a:lstStyle>
            <a:lvl1pPr marL="0" indent="0" algn="l">
              <a:lnSpc>
                <a:spcPct val="150000"/>
              </a:lnSpc>
              <a:spcBef>
                <a:spcPts val="0"/>
              </a:spcBef>
              <a:buNone/>
              <a:defRPr sz="1600">
                <a:solidFill>
                  <a:schemeClr val="tx1">
                    <a:lumMod val="65000"/>
                    <a:lumOff val="35000"/>
                  </a:schemeClr>
                </a:solidFill>
              </a:defRPr>
            </a:lvl1pPr>
            <a:lvl2pPr marL="457200" indent="0" algn="ctr">
              <a:lnSpc>
                <a:spcPts val="2200"/>
              </a:lnSpc>
              <a:spcBef>
                <a:spcPts val="0"/>
              </a:spcBef>
              <a:buNone/>
              <a:defRPr sz="1600">
                <a:solidFill>
                  <a:schemeClr val="tx1">
                    <a:lumMod val="65000"/>
                    <a:lumOff val="35000"/>
                  </a:schemeClr>
                </a:solidFill>
              </a:defRPr>
            </a:lvl2pPr>
            <a:lvl3pPr marL="914400" indent="0" algn="ctr">
              <a:lnSpc>
                <a:spcPts val="2200"/>
              </a:lnSpc>
              <a:spcBef>
                <a:spcPts val="0"/>
              </a:spcBef>
              <a:buNone/>
              <a:defRPr sz="1600">
                <a:solidFill>
                  <a:schemeClr val="tx1">
                    <a:lumMod val="65000"/>
                    <a:lumOff val="35000"/>
                  </a:schemeClr>
                </a:solidFill>
              </a:defRPr>
            </a:lvl3pPr>
            <a:lvl4pPr marL="1371600" indent="0" algn="ctr">
              <a:lnSpc>
                <a:spcPts val="2200"/>
              </a:lnSpc>
              <a:spcBef>
                <a:spcPts val="0"/>
              </a:spcBef>
              <a:buNone/>
              <a:defRPr sz="1600">
                <a:solidFill>
                  <a:schemeClr val="tx1">
                    <a:lumMod val="65000"/>
                    <a:lumOff val="35000"/>
                  </a:schemeClr>
                </a:solidFill>
              </a:defRPr>
            </a:lvl4pPr>
            <a:lvl5pPr marL="1828800" indent="0" algn="ctr">
              <a:lnSpc>
                <a:spcPts val="2200"/>
              </a:lnSpc>
              <a:spcBef>
                <a:spcPts val="0"/>
              </a:spcBef>
              <a:buNone/>
              <a:defRPr sz="1600">
                <a:solidFill>
                  <a:schemeClr val="tx1">
                    <a:lumMod val="65000"/>
                    <a:lumOff val="35000"/>
                  </a:schemeClr>
                </a:solidFill>
              </a:defRPr>
            </a:lvl5pPr>
          </a:lstStyle>
          <a:p>
            <a:pPr lvl="0"/>
            <a:r>
              <a:rPr lang="en-US"/>
              <a:t>Click to edit Master text styles</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Agricultural Waste Management</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390676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endParaRPr lang="en-US" dirty="0"/>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ts val="2600"/>
              </a:lnSpc>
              <a:spcBef>
                <a:spcPts val="0"/>
              </a:spcBef>
              <a:buNone/>
              <a:defRPr sz="1600">
                <a:solidFill>
                  <a:schemeClr val="tx1">
                    <a:lumMod val="65000"/>
                    <a:lumOff val="35000"/>
                  </a:schemeClr>
                </a:solidFill>
                <a:latin typeface="+mn-lt"/>
              </a:defRPr>
            </a:lvl1pPr>
            <a:lvl2pPr marL="457200" indent="0">
              <a:lnSpc>
                <a:spcPts val="2600"/>
              </a:lnSpc>
              <a:spcBef>
                <a:spcPts val="0"/>
              </a:spcBef>
              <a:buNone/>
              <a:defRPr sz="1600">
                <a:solidFill>
                  <a:schemeClr val="tx1">
                    <a:lumMod val="65000"/>
                    <a:lumOff val="35000"/>
                  </a:schemeClr>
                </a:solidFill>
                <a:latin typeface="+mn-lt"/>
              </a:defRPr>
            </a:lvl2pPr>
            <a:lvl3pPr marL="914400" indent="0">
              <a:lnSpc>
                <a:spcPts val="2600"/>
              </a:lnSpc>
              <a:spcBef>
                <a:spcPts val="0"/>
              </a:spcBef>
              <a:buNone/>
              <a:defRPr sz="1600">
                <a:solidFill>
                  <a:schemeClr val="tx1">
                    <a:lumMod val="65000"/>
                    <a:lumOff val="35000"/>
                  </a:schemeClr>
                </a:solidFill>
                <a:latin typeface="+mn-lt"/>
              </a:defRPr>
            </a:lvl3pPr>
            <a:lvl4pPr marL="1371600" indent="0">
              <a:lnSpc>
                <a:spcPts val="2600"/>
              </a:lnSpc>
              <a:spcBef>
                <a:spcPts val="0"/>
              </a:spcBef>
              <a:buNone/>
              <a:defRPr sz="1600">
                <a:solidFill>
                  <a:schemeClr val="tx1">
                    <a:lumMod val="65000"/>
                    <a:lumOff val="35000"/>
                  </a:schemeClr>
                </a:solidFill>
                <a:latin typeface="+mn-lt"/>
              </a:defRPr>
            </a:lvl4pPr>
            <a:lvl5pPr marL="1828800" indent="0">
              <a:lnSpc>
                <a:spcPts val="2600"/>
              </a:lnSpc>
              <a:spcBef>
                <a:spcPts val="0"/>
              </a:spcBef>
              <a:buNone/>
              <a:defRPr sz="1600">
                <a:solidFill>
                  <a:schemeClr val="tx1">
                    <a:lumMod val="65000"/>
                    <a:lumOff val="35000"/>
                  </a:schemeClr>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Agricultural Waste Management</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89384749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5637276" cy="4114800"/>
          </a:xfrm>
          <a:solidFill>
            <a:schemeClr val="accent6"/>
          </a:solidFill>
        </p:spPr>
        <p:txBody>
          <a:bodyPr/>
          <a:lstStyle/>
          <a:p>
            <a:r>
              <a:rPr lang="en-US"/>
              <a:t>Click icon to add picture</a:t>
            </a:r>
            <a:endParaRPr lang="en-US" dirty="0"/>
          </a:p>
        </p:txBody>
      </p:sp>
      <p:sp>
        <p:nvSpPr>
          <p:cNvPr id="10" name="Picture Placeholder 7">
            <a:extLst>
              <a:ext uri="{FF2B5EF4-FFF2-40B4-BE49-F238E27FC236}">
                <a16:creationId xmlns:a16="http://schemas.microsoft.com/office/drawing/2014/main" id="{6B717642-3C5E-4830-BCBC-E7FAE8B77949}"/>
              </a:ext>
            </a:extLst>
          </p:cNvPr>
          <p:cNvSpPr>
            <a:spLocks noGrp="1"/>
          </p:cNvSpPr>
          <p:nvPr>
            <p:ph type="pic" sz="quarter" idx="15"/>
          </p:nvPr>
        </p:nvSpPr>
        <p:spPr>
          <a:xfrm>
            <a:off x="6096000" y="390524"/>
            <a:ext cx="5637276" cy="4114800"/>
          </a:xfrm>
          <a:solidFill>
            <a:schemeClr val="accent6"/>
          </a:solidFill>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1A83FC01-0C03-4607-B5EA-8C230EA7CABF}"/>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2000"/>
              </a:lnSpc>
              <a:buNone/>
              <a:defRPr sz="1600"/>
            </a:lvl1pPr>
            <a:lvl2pPr marL="457200" indent="0">
              <a:lnSpc>
                <a:spcPts val="2000"/>
              </a:lnSpc>
              <a:buNone/>
              <a:defRPr sz="1600"/>
            </a:lvl2pPr>
            <a:lvl3pPr marL="914400" indent="0">
              <a:lnSpc>
                <a:spcPts val="2000"/>
              </a:lnSpc>
              <a:spcBef>
                <a:spcPts val="0"/>
              </a:spcBef>
              <a:buNone/>
              <a:defRPr sz="1600"/>
            </a:lvl3pPr>
            <a:lvl4pPr marL="1371600" indent="0">
              <a:lnSpc>
                <a:spcPts val="2000"/>
              </a:lnSpc>
              <a:buNone/>
              <a:defRPr sz="1600"/>
            </a:lvl4pPr>
            <a:lvl5pPr marL="1828800" indent="0">
              <a:lnSpc>
                <a:spcPts val="20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a:t>Agricultural Waste Management</a:t>
            </a:r>
            <a:endParaRPr lang="en-US" dirty="0"/>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2082219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11274552" cy="4171951"/>
          </a:xfrm>
          <a:solidFill>
            <a:schemeClr val="accent6"/>
          </a:solidFill>
        </p:spPr>
        <p:txBody>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a:t>Agricultural Waste Management</a:t>
            </a:r>
            <a:endParaRPr lang="en-US" dirty="0"/>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9" name="Title 1">
            <a:extLst>
              <a:ext uri="{FF2B5EF4-FFF2-40B4-BE49-F238E27FC236}">
                <a16:creationId xmlns:a16="http://schemas.microsoft.com/office/drawing/2014/main" id="{99C910F3-1CC6-467F-A64A-2DDFE463203E}"/>
              </a:ext>
            </a:extLst>
          </p:cNvPr>
          <p:cNvSpPr>
            <a:spLocks noGrp="1"/>
          </p:cNvSpPr>
          <p:nvPr>
            <p:ph type="title"/>
          </p:nvPr>
        </p:nvSpPr>
        <p:spPr>
          <a:xfrm>
            <a:off x="719425" y="4689888"/>
            <a:ext cx="5029200" cy="1371600"/>
          </a:xfrm>
        </p:spPr>
        <p:txBody>
          <a:bodyPr anchor="ctr" anchorCtr="0">
            <a:normAutofit/>
          </a:bodyPr>
          <a:lstStyle>
            <a:lvl1pPr algn="ctr">
              <a:defRPr sz="4400"/>
            </a:lvl1pPr>
          </a:lstStyle>
          <a:p>
            <a:r>
              <a:rPr lang="en-US"/>
              <a:t>Click to edit Master title style</a:t>
            </a:r>
            <a:endParaRPr lang="en-US" dirty="0"/>
          </a:p>
        </p:txBody>
      </p:sp>
      <p:sp>
        <p:nvSpPr>
          <p:cNvPr id="10" name="Text Placeholder 8">
            <a:extLst>
              <a:ext uri="{FF2B5EF4-FFF2-40B4-BE49-F238E27FC236}">
                <a16:creationId xmlns:a16="http://schemas.microsoft.com/office/drawing/2014/main" id="{5550E3EA-37A2-40C0-A78F-3C0AB0F78189}"/>
              </a:ext>
            </a:extLst>
          </p:cNvPr>
          <p:cNvSpPr>
            <a:spLocks noGrp="1"/>
          </p:cNvSpPr>
          <p:nvPr>
            <p:ph type="body" sz="quarter" idx="14"/>
          </p:nvPr>
        </p:nvSpPr>
        <p:spPr>
          <a:xfrm>
            <a:off x="6460759" y="4687863"/>
            <a:ext cx="5029200" cy="1463040"/>
          </a:xfrm>
        </p:spPr>
        <p:txBody>
          <a:bodyPr anchor="ctr" anchorCtr="0">
            <a:noAutofit/>
          </a:bodyPr>
          <a:lstStyle>
            <a:lvl1pPr marL="0" indent="0">
              <a:lnSpc>
                <a:spcPts val="1800"/>
              </a:lnSpc>
              <a:buNone/>
              <a:defRPr sz="1600"/>
            </a:lvl1pPr>
            <a:lvl2pPr marL="457200" indent="0">
              <a:lnSpc>
                <a:spcPts val="1800"/>
              </a:lnSpc>
              <a:buNone/>
              <a:defRPr sz="1600"/>
            </a:lvl2pPr>
            <a:lvl3pPr marL="914400" indent="0">
              <a:lnSpc>
                <a:spcPts val="1800"/>
              </a:lnSpc>
              <a:spcBef>
                <a:spcPts val="0"/>
              </a:spcBef>
              <a:buNone/>
              <a:defRPr sz="1600"/>
            </a:lvl3pPr>
            <a:lvl4pPr marL="1371600" indent="0">
              <a:lnSpc>
                <a:spcPts val="1800"/>
              </a:lnSpc>
              <a:buNone/>
              <a:defRPr sz="1600"/>
            </a:lvl4pPr>
            <a:lvl5pPr marL="1828800" indent="0">
              <a:lnSpc>
                <a:spcPts val="1800"/>
              </a:lnSpc>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63244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Agricultural Waste Management</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799299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a:t>Agricultural Waste Management</a:t>
            </a:r>
            <a:endParaRPr lang="en-US" dirty="0"/>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38201"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38201"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362182"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362557"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7886164" y="1719628"/>
            <a:ext cx="3300183" cy="554038"/>
          </a:xfrm>
        </p:spPr>
        <p:txBody>
          <a:bodyPr>
            <a:normAutofit/>
          </a:bodyPr>
          <a:lstStyle>
            <a:lvl1pPr marL="0" indent="0">
              <a:buNone/>
              <a:defRPr sz="2400" b="1">
                <a:solidFill>
                  <a:schemeClr val="tx1"/>
                </a:solidFill>
              </a:defRPr>
            </a:lvl1pPr>
          </a:lstStyle>
          <a:p>
            <a:pPr lvl="0"/>
            <a:r>
              <a:rPr lang="en-US" dirty="0"/>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7886913"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a:t>Agricultural Waste Management</a:t>
            </a:r>
            <a:endParaRPr lang="en-US" dirty="0"/>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070860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13B5FF-9D53-4FD4-B752-22F188FA0A82}"/>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49083EC5-999D-4EF5-A22C-FD19C31D51F9}"/>
              </a:ext>
            </a:extLst>
          </p:cNvPr>
          <p:cNvSpPr>
            <a:spLocks noGrp="1"/>
          </p:cNvSpPr>
          <p:nvPr>
            <p:ph type="ftr" sz="quarter" idx="11"/>
          </p:nvPr>
        </p:nvSpPr>
        <p:spPr/>
        <p:txBody>
          <a:bodyPr/>
          <a:lstStyle/>
          <a:p>
            <a:r>
              <a:rPr lang="en-US"/>
              <a:t>Agricultural Waste Management</a:t>
            </a:r>
            <a:endParaRPr lang="en-US" dirty="0"/>
          </a:p>
        </p:txBody>
      </p:sp>
      <p:sp>
        <p:nvSpPr>
          <p:cNvPr id="4" name="Slide Number Placeholder 3">
            <a:extLst>
              <a:ext uri="{FF2B5EF4-FFF2-40B4-BE49-F238E27FC236}">
                <a16:creationId xmlns:a16="http://schemas.microsoft.com/office/drawing/2014/main" id="{75215B34-3A95-488E-8DAD-34652A5BE7D1}"/>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254976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a:t>Agricultural Waste Management</a:t>
            </a:r>
            <a:endParaRPr lang="en-US" dirty="0"/>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5D6D-4906-4DAB-B1BA-9436026FE6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75A10-62C2-4D29-B192-A142562FE0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3B58235-2C90-48E1-8A68-7413F7839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FCAF9B-D406-4E4F-B804-AF188F651834}"/>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7E5FF7C-B4CA-48C1-B1A5-2AA329D34317}"/>
              </a:ext>
            </a:extLst>
          </p:cNvPr>
          <p:cNvSpPr>
            <a:spLocks noGrp="1"/>
          </p:cNvSpPr>
          <p:nvPr>
            <p:ph type="ftr" sz="quarter" idx="11"/>
          </p:nvPr>
        </p:nvSpPr>
        <p:spPr/>
        <p:txBody>
          <a:bodyPr/>
          <a:lstStyle/>
          <a:p>
            <a:r>
              <a:rPr lang="en-US"/>
              <a:t>Agricultural Waste Management</a:t>
            </a:r>
            <a:endParaRPr lang="en-US" dirty="0"/>
          </a:p>
        </p:txBody>
      </p:sp>
      <p:sp>
        <p:nvSpPr>
          <p:cNvPr id="7" name="Slide Number Placeholder 6">
            <a:extLst>
              <a:ext uri="{FF2B5EF4-FFF2-40B4-BE49-F238E27FC236}">
                <a16:creationId xmlns:a16="http://schemas.microsoft.com/office/drawing/2014/main" id="{6AAABB43-2086-4CDB-B2A4-E51E7D83C75B}"/>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473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18686" y="365125"/>
            <a:ext cx="9986601" cy="1325563"/>
          </a:xfrm>
        </p:spPr>
        <p:txBody>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508692" y="1912336"/>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573892" y="1874838"/>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1508692" y="2388253"/>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573892" y="2337741"/>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1518687" y="3608720"/>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583887" y="3571222"/>
            <a:ext cx="41148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1518687" y="4084637"/>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583887" y="4034125"/>
            <a:ext cx="4114800" cy="914400"/>
          </a:xfrm>
        </p:spPr>
        <p:txBody>
          <a:bodyPr>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Master text styles</a:t>
            </a:r>
          </a:p>
          <a:p>
            <a:pPr lvl="1"/>
            <a:r>
              <a:rPr lang="en-US"/>
              <a:t>Second level</a:t>
            </a:r>
          </a:p>
        </p:txBody>
      </p:sp>
      <p:sp>
        <p:nvSpPr>
          <p:cNvPr id="15" name="Picture Placeholder 10">
            <a:extLst>
              <a:ext uri="{FF2B5EF4-FFF2-40B4-BE49-F238E27FC236}">
                <a16:creationId xmlns:a16="http://schemas.microsoft.com/office/drawing/2014/main" id="{A12F2D63-1E00-4379-A32F-B52857A50211}"/>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Agricultural Waste Management</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42711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6858000" y="365125"/>
            <a:ext cx="4602318"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0" y="0"/>
            <a:ext cx="6096000" cy="6858000"/>
          </a:xfrm>
          <a:solidFill>
            <a:schemeClr val="accent6"/>
          </a:solidFill>
        </p:spPr>
        <p:txBody>
          <a:bodyPr/>
          <a:lstStyle/>
          <a:p>
            <a:r>
              <a:rPr lang="en-US"/>
              <a:t>Click icon to add picture</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858000" y="169164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6858000" y="2093976"/>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6858000" y="2962656"/>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6858000" y="331012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3" name="Text Placeholder 4">
            <a:extLst>
              <a:ext uri="{FF2B5EF4-FFF2-40B4-BE49-F238E27FC236}">
                <a16:creationId xmlns:a16="http://schemas.microsoft.com/office/drawing/2014/main" id="{8462AFAF-169F-4E2A-AC00-6E8666595471}"/>
              </a:ext>
            </a:extLst>
          </p:cNvPr>
          <p:cNvSpPr>
            <a:spLocks noGrp="1"/>
          </p:cNvSpPr>
          <p:nvPr>
            <p:ph type="body" sz="quarter" idx="20"/>
          </p:nvPr>
        </p:nvSpPr>
        <p:spPr>
          <a:xfrm>
            <a:off x="6870354" y="3931920"/>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Text Placeholder 12">
            <a:extLst>
              <a:ext uri="{FF2B5EF4-FFF2-40B4-BE49-F238E27FC236}">
                <a16:creationId xmlns:a16="http://schemas.microsoft.com/office/drawing/2014/main" id="{9FDE6BB6-DE86-4B19-B83F-5B83A89477B4}"/>
              </a:ext>
            </a:extLst>
          </p:cNvPr>
          <p:cNvSpPr>
            <a:spLocks noGrp="1"/>
          </p:cNvSpPr>
          <p:nvPr>
            <p:ph type="body" sz="quarter" idx="21"/>
          </p:nvPr>
        </p:nvSpPr>
        <p:spPr>
          <a:xfrm>
            <a:off x="6870354" y="4270248"/>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5" name="Text Placeholder 4">
            <a:extLst>
              <a:ext uri="{FF2B5EF4-FFF2-40B4-BE49-F238E27FC236}">
                <a16:creationId xmlns:a16="http://schemas.microsoft.com/office/drawing/2014/main" id="{2B544474-29CA-4D8E-AC15-C05ABDF6067C}"/>
              </a:ext>
            </a:extLst>
          </p:cNvPr>
          <p:cNvSpPr>
            <a:spLocks noGrp="1"/>
          </p:cNvSpPr>
          <p:nvPr>
            <p:ph type="body" sz="quarter" idx="22"/>
          </p:nvPr>
        </p:nvSpPr>
        <p:spPr>
          <a:xfrm>
            <a:off x="6870354" y="4855464"/>
            <a:ext cx="3931920" cy="338328"/>
          </a:xfrm>
        </p:spPr>
        <p:txBody>
          <a:bodyPr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Text Placeholder 12">
            <a:extLst>
              <a:ext uri="{FF2B5EF4-FFF2-40B4-BE49-F238E27FC236}">
                <a16:creationId xmlns:a16="http://schemas.microsoft.com/office/drawing/2014/main" id="{7C778245-11E1-4B65-ADC1-E9D3DE34E5DE}"/>
              </a:ext>
            </a:extLst>
          </p:cNvPr>
          <p:cNvSpPr>
            <a:spLocks noGrp="1"/>
          </p:cNvSpPr>
          <p:nvPr>
            <p:ph type="body" sz="quarter" idx="23"/>
          </p:nvPr>
        </p:nvSpPr>
        <p:spPr>
          <a:xfrm>
            <a:off x="6870354" y="5193792"/>
            <a:ext cx="4572000" cy="530352"/>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a:xfrm>
            <a:off x="6858000" y="6356350"/>
            <a:ext cx="3448050" cy="365125"/>
          </a:xfrm>
        </p:spPr>
        <p:txBody>
          <a:bodyPr/>
          <a:lstStyle>
            <a:lvl1pPr algn="l">
              <a:defRPr/>
            </a:lvl1pPr>
          </a:lstStyle>
          <a:p>
            <a:r>
              <a:rPr lang="en-US"/>
              <a:t>Agricultural Waste Management</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213575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1C922A-9F54-409C-8C2C-90A55B890F48}"/>
              </a:ext>
              <a:ext uri="{C183D7F6-B498-43B3-948B-1728B52AA6E4}">
                <adec:decorative xmlns:adec="http://schemas.microsoft.com/office/drawing/2017/decorative" val="1"/>
              </a:ext>
            </a:extLst>
          </p:cNvPr>
          <p:cNvSpPr/>
          <p:nvPr userDrawn="1"/>
        </p:nvSpPr>
        <p:spPr>
          <a:xfrm>
            <a:off x="6200706" y="0"/>
            <a:ext cx="6095999"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709922" y="365125"/>
            <a:ext cx="5386078"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AA39532F-F90D-47C0-89E1-06A3DED59311}"/>
              </a:ext>
            </a:extLst>
          </p:cNvPr>
          <p:cNvSpPr>
            <a:spLocks noGrp="1"/>
          </p:cNvSpPr>
          <p:nvPr>
            <p:ph type="pic" sz="quarter" idx="13"/>
          </p:nvPr>
        </p:nvSpPr>
        <p:spPr>
          <a:xfrm>
            <a:off x="7454384" y="1566525"/>
            <a:ext cx="3401568" cy="3712464"/>
          </a:xfrm>
          <a:solidFill>
            <a:schemeClr val="accent6"/>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709922"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3457506" y="1893053"/>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E725FCE9-B62D-4B16-807B-9D0D63E93B56}"/>
              </a:ext>
            </a:extLst>
          </p:cNvPr>
          <p:cNvSpPr>
            <a:spLocks noGrp="1"/>
          </p:cNvSpPr>
          <p:nvPr>
            <p:ph type="body" sz="quarter" idx="14"/>
          </p:nvPr>
        </p:nvSpPr>
        <p:spPr>
          <a:xfrm>
            <a:off x="709922" y="236897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4" name="Text Placeholder 12">
            <a:extLst>
              <a:ext uri="{FF2B5EF4-FFF2-40B4-BE49-F238E27FC236}">
                <a16:creationId xmlns:a16="http://schemas.microsoft.com/office/drawing/2014/main" id="{BA57DF8C-FA7C-490B-98CE-CDE7957EE729}"/>
              </a:ext>
            </a:extLst>
          </p:cNvPr>
          <p:cNvSpPr>
            <a:spLocks noGrp="1"/>
          </p:cNvSpPr>
          <p:nvPr>
            <p:ph type="body" sz="quarter" idx="15"/>
          </p:nvPr>
        </p:nvSpPr>
        <p:spPr>
          <a:xfrm>
            <a:off x="3457506" y="2355956"/>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19" name="Text Placeholder 2">
            <a:extLst>
              <a:ext uri="{FF2B5EF4-FFF2-40B4-BE49-F238E27FC236}">
                <a16:creationId xmlns:a16="http://schemas.microsoft.com/office/drawing/2014/main" id="{FF039F13-B78B-4A7E-AB1D-94C070BAE974}"/>
              </a:ext>
            </a:extLst>
          </p:cNvPr>
          <p:cNvSpPr>
            <a:spLocks noGrp="1"/>
          </p:cNvSpPr>
          <p:nvPr>
            <p:ph type="body" idx="16"/>
          </p:nvPr>
        </p:nvSpPr>
        <p:spPr>
          <a:xfrm>
            <a:off x="719917"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4">
            <a:extLst>
              <a:ext uri="{FF2B5EF4-FFF2-40B4-BE49-F238E27FC236}">
                <a16:creationId xmlns:a16="http://schemas.microsoft.com/office/drawing/2014/main" id="{525F4B91-27EE-47AC-BBD0-A66FE53A04FF}"/>
              </a:ext>
            </a:extLst>
          </p:cNvPr>
          <p:cNvSpPr>
            <a:spLocks noGrp="1"/>
          </p:cNvSpPr>
          <p:nvPr>
            <p:ph type="body" sz="quarter" idx="17"/>
          </p:nvPr>
        </p:nvSpPr>
        <p:spPr>
          <a:xfrm>
            <a:off x="3467501" y="3843877"/>
            <a:ext cx="2286000" cy="457200"/>
          </a:xfrm>
        </p:spPr>
        <p:txBody>
          <a:bodyPr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Text Placeholder 12">
            <a:extLst>
              <a:ext uri="{FF2B5EF4-FFF2-40B4-BE49-F238E27FC236}">
                <a16:creationId xmlns:a16="http://schemas.microsoft.com/office/drawing/2014/main" id="{1F0A1756-3486-46A9-9DD3-7BFA5FF75731}"/>
              </a:ext>
            </a:extLst>
          </p:cNvPr>
          <p:cNvSpPr>
            <a:spLocks noGrp="1"/>
          </p:cNvSpPr>
          <p:nvPr>
            <p:ph type="body" sz="quarter" idx="18"/>
          </p:nvPr>
        </p:nvSpPr>
        <p:spPr>
          <a:xfrm>
            <a:off x="719917" y="4319794"/>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22" name="Text Placeholder 12">
            <a:extLst>
              <a:ext uri="{FF2B5EF4-FFF2-40B4-BE49-F238E27FC236}">
                <a16:creationId xmlns:a16="http://schemas.microsoft.com/office/drawing/2014/main" id="{F50C0C1C-5BD4-4F62-8AB2-50B1FE4A7DAE}"/>
              </a:ext>
            </a:extLst>
          </p:cNvPr>
          <p:cNvSpPr>
            <a:spLocks noGrp="1"/>
          </p:cNvSpPr>
          <p:nvPr>
            <p:ph type="body" sz="quarter" idx="19"/>
          </p:nvPr>
        </p:nvSpPr>
        <p:spPr>
          <a:xfrm>
            <a:off x="3467501" y="4306780"/>
            <a:ext cx="2286000" cy="1371600"/>
          </a:xfrm>
        </p:spPr>
        <p:txBody>
          <a:bodyPr>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1847850" cy="365125"/>
          </a:xfrm>
        </p:spPr>
        <p:txBody>
          <a:bodyPr/>
          <a:lstStyle/>
          <a:p>
            <a:r>
              <a:rPr lang="en-US"/>
              <a:t>20XX</a:t>
            </a:r>
            <a:endParaRPr lang="en-US" dirty="0"/>
          </a:p>
        </p:txBody>
      </p:sp>
      <p:sp>
        <p:nvSpPr>
          <p:cNvPr id="18" name="Footer Placeholder 7">
            <a:extLst>
              <a:ext uri="{FF2B5EF4-FFF2-40B4-BE49-F238E27FC236}">
                <a16:creationId xmlns:a16="http://schemas.microsoft.com/office/drawing/2014/main" id="{37667359-6B2F-4D7C-932B-CE6A0E91C8A0}"/>
              </a:ext>
            </a:extLst>
          </p:cNvPr>
          <p:cNvSpPr>
            <a:spLocks noGrp="1"/>
          </p:cNvSpPr>
          <p:nvPr>
            <p:ph type="ftr" sz="quarter" idx="11"/>
          </p:nvPr>
        </p:nvSpPr>
        <p:spPr>
          <a:xfrm>
            <a:off x="6858000" y="6356350"/>
            <a:ext cx="3448050" cy="365125"/>
          </a:xfrm>
        </p:spPr>
        <p:txBody>
          <a:bodyPr/>
          <a:lstStyle>
            <a:lvl1pPr algn="l">
              <a:defRPr/>
            </a:lvl1pPr>
          </a:lstStyle>
          <a:p>
            <a:r>
              <a:rPr lang="en-US"/>
              <a:t>Agricultural Waste Management</a:t>
            </a:r>
            <a:endParaRPr lang="en-US" dirty="0"/>
          </a:p>
        </p:txBody>
      </p:sp>
      <p:sp>
        <p:nvSpPr>
          <p:cNvPr id="23" name="Slide Number Placeholder 8">
            <a:extLst>
              <a:ext uri="{FF2B5EF4-FFF2-40B4-BE49-F238E27FC236}">
                <a16:creationId xmlns:a16="http://schemas.microsoft.com/office/drawing/2014/main" id="{C69C9BA9-6130-4098-A0A6-E1A00A3B6BFF}"/>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9692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blem &amp; Summar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a:lstStyle>
            <a:lvl1pPr>
              <a:defRPr>
                <a:solidFill>
                  <a:schemeClr val="tx1">
                    <a:lumMod val="50000"/>
                    <a:lumOff val="50000"/>
                  </a:schemeClr>
                </a:solidFill>
              </a:defRPr>
            </a:lvl1pPr>
          </a:lstStyle>
          <a:p>
            <a:r>
              <a:rPr lang="en-US"/>
              <a:t>Click to edit Master title style</a:t>
            </a:r>
            <a:endParaRPr lang="en-US" dirty="0"/>
          </a:p>
        </p:txBody>
      </p:sp>
      <p:sp>
        <p:nvSpPr>
          <p:cNvPr id="7" name="Picture Placeholder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a:lstStyle/>
          <a:p>
            <a:r>
              <a:rPr lang="en-US"/>
              <a:t>Click icon to add picture</a:t>
            </a:r>
            <a:endParaRPr lang="en-US" dirty="0"/>
          </a:p>
        </p:txBody>
      </p:sp>
      <p:sp>
        <p:nvSpPr>
          <p:cNvPr id="10" name="Text Placeholder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a:normAutofit/>
          </a:bodyPr>
          <a:lstStyle>
            <a:lvl1pPr marL="0" indent="0">
              <a:lnSpc>
                <a:spcPct val="150000"/>
              </a:lnSpc>
              <a:spcBef>
                <a:spcPts val="0"/>
              </a:spcBef>
              <a:buNone/>
              <a:defRPr sz="2000">
                <a:solidFill>
                  <a:schemeClr val="accent4"/>
                </a:solidFill>
                <a:latin typeface="+mj-lt"/>
              </a:defRPr>
            </a:lvl1pPr>
            <a:lvl2pPr marL="457200" indent="0">
              <a:lnSpc>
                <a:spcPct val="150000"/>
              </a:lnSpc>
              <a:spcBef>
                <a:spcPts val="0"/>
              </a:spcBef>
              <a:buNone/>
              <a:defRPr sz="2000">
                <a:solidFill>
                  <a:schemeClr val="accent4"/>
                </a:solidFill>
                <a:latin typeface="+mj-lt"/>
              </a:defRPr>
            </a:lvl2pPr>
            <a:lvl3pPr marL="914400" indent="0">
              <a:lnSpc>
                <a:spcPct val="150000"/>
              </a:lnSpc>
              <a:spcBef>
                <a:spcPts val="0"/>
              </a:spcBef>
              <a:buNone/>
              <a:defRPr sz="2000">
                <a:solidFill>
                  <a:schemeClr val="accent4"/>
                </a:solidFill>
                <a:latin typeface="+mj-lt"/>
              </a:defRPr>
            </a:lvl3pPr>
            <a:lvl4pPr marL="1371600" indent="0">
              <a:lnSpc>
                <a:spcPct val="150000"/>
              </a:lnSpc>
              <a:spcBef>
                <a:spcPts val="0"/>
              </a:spcBef>
              <a:buNone/>
              <a:defRPr sz="2000">
                <a:solidFill>
                  <a:schemeClr val="accent4"/>
                </a:solidFill>
                <a:latin typeface="+mj-lt"/>
              </a:defRPr>
            </a:lvl4pPr>
            <a:lvl5pPr marL="1828800" indent="0">
              <a:lnSpc>
                <a:spcPct val="150000"/>
              </a:lnSpc>
              <a:spcBef>
                <a:spcPts val="0"/>
              </a:spcBef>
              <a:buNone/>
              <a:defRPr sz="2000">
                <a:solidFill>
                  <a:schemeClr val="accent4"/>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Agricultural Waste Management</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86580637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457200"/>
            <a:ext cx="11274552" cy="5943600"/>
          </a:xfrm>
          <a:solidFill>
            <a:schemeClr val="accent6"/>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3051112" y="3513220"/>
            <a:ext cx="8682164" cy="1828799"/>
          </a:xfrm>
          <a:solidFill>
            <a:schemeClr val="accent3">
              <a:alpha val="90000"/>
            </a:schemeClr>
          </a:solidFill>
        </p:spPr>
        <p:txBody>
          <a:bodyPr lIns="1371600" tIns="0" bIns="0" anchor="ctr">
            <a:noAutofit/>
          </a:bodyPr>
          <a:lstStyle>
            <a:lvl1pPr algn="ctr">
              <a:defRPr sz="5400">
                <a:solidFill>
                  <a:schemeClr val="tx1">
                    <a:lumMod val="65000"/>
                    <a:lumOff val="35000"/>
                  </a:schemeClr>
                </a:solidFill>
              </a:defRPr>
            </a:lvl1pPr>
          </a:lstStyle>
          <a:p>
            <a:r>
              <a:rPr lang="en-US" dirty="0"/>
              <a:t>Click to add title</a:t>
            </a:r>
          </a:p>
        </p:txBody>
      </p:sp>
    </p:spTree>
    <p:extLst>
      <p:ext uri="{BB962C8B-B14F-4D97-AF65-F5344CB8AC3E}">
        <p14:creationId xmlns:p14="http://schemas.microsoft.com/office/powerpoint/2010/main" val="999581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tx1">
                    <a:lumMod val="50000"/>
                    <a:lumOff val="50000"/>
                  </a:schemeClr>
                </a:solidFill>
              </a:defRPr>
            </a:lvl1pPr>
          </a:lstStyle>
          <a:p>
            <a:r>
              <a:rPr lang="en-US"/>
              <a:t>Click to edit Master title style</a:t>
            </a:r>
            <a:endParaRPr lang="en-ZA" dirty="0"/>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1910104"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91109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2</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91109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4951917"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4956048"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3</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956048"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993730"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991856" y="4311688"/>
            <a:ext cx="2286000" cy="360000"/>
          </a:xfrm>
        </p:spPr>
        <p:txBody>
          <a:bodyPr>
            <a:noAutofit/>
          </a:bodyPr>
          <a:lstStyle>
            <a:lvl1pPr marL="0" indent="0" algn="ctr">
              <a:buFont typeface="Arial" panose="020B0604020202020204" pitchFamily="34" charset="0"/>
              <a:buNone/>
              <a:defRPr sz="2000">
                <a:solidFill>
                  <a:schemeClr val="accent4"/>
                </a:solidFill>
                <a:latin typeface="+mj-lt"/>
              </a:defRPr>
            </a:lvl1pPr>
          </a:lstStyle>
          <a:p>
            <a:pPr lvl="0"/>
            <a:r>
              <a:rPr lang="en-US" dirty="0"/>
              <a:t>Bullet 4</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991856" y="4773703"/>
            <a:ext cx="2286000" cy="1005840"/>
          </a:xfrm>
        </p:spPr>
        <p:txBody>
          <a:bodyPr/>
          <a:lstStyle>
            <a:lvl1pPr marL="0" indent="0" algn="ctr">
              <a:lnSpc>
                <a:spcPts val="2000"/>
              </a:lnSpc>
              <a:spcBef>
                <a:spcPts val="0"/>
              </a:spcBef>
              <a:buNone/>
              <a:defRPr sz="1400">
                <a:solidFill>
                  <a:schemeClr val="tx1">
                    <a:lumMod val="75000"/>
                    <a:lumOff val="25000"/>
                  </a:schemeClr>
                </a:solidFill>
              </a:defRPr>
            </a:lvl1pPr>
          </a:lstStyle>
          <a:p>
            <a:pPr lvl="0"/>
            <a:r>
              <a:rPr lang="en-US" dirty="0"/>
              <a:t>Bullet Description</a:t>
            </a:r>
            <a:endParaRPr lang="en-ZA" dirty="0"/>
          </a:p>
        </p:txBody>
      </p:sp>
      <p:sp>
        <p:nvSpPr>
          <p:cNvPr id="15" name="Date Placeholder 1">
            <a:extLst>
              <a:ext uri="{FF2B5EF4-FFF2-40B4-BE49-F238E27FC236}">
                <a16:creationId xmlns:a16="http://schemas.microsoft.com/office/drawing/2014/main" id="{6FCC4B1F-E859-43CC-8B33-EE155744227A}"/>
              </a:ext>
            </a:extLst>
          </p:cNvPr>
          <p:cNvSpPr>
            <a:spLocks noGrp="1"/>
          </p:cNvSpPr>
          <p:nvPr>
            <p:ph type="dt" sz="half" idx="45"/>
          </p:nvPr>
        </p:nvSpPr>
        <p:spPr>
          <a:xfrm>
            <a:off x="838200" y="6356350"/>
            <a:ext cx="2743200" cy="365125"/>
          </a:xfrm>
        </p:spPr>
        <p:txBody>
          <a:bodyPr/>
          <a:lstStyle/>
          <a:p>
            <a:r>
              <a:rPr lang="en-US"/>
              <a:t>20XX</a:t>
            </a:r>
            <a:endParaRPr lang="en-US"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ZA"/>
              <a:t>Agricultural Waste Management</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500680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eti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162072" y="365125"/>
            <a:ext cx="10193315" cy="1325563"/>
          </a:xfrm>
        </p:spPr>
        <p:txBody>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1162073" y="1853548"/>
            <a:ext cx="4572000" cy="640080"/>
          </a:xfrm>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1162073"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494485" y="1853548"/>
            <a:ext cx="4572000" cy="640080"/>
          </a:xfrm>
          <a:noFill/>
        </p:spPr>
        <p:txBody>
          <a:bodyPr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494485" y="2505075"/>
            <a:ext cx="4572000" cy="3200400"/>
          </a:xfrm>
        </p:spPr>
        <p:txBody>
          <a:bodyPr>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582C2B31-DB43-4AEF-AA1E-62866E69E584}"/>
              </a:ext>
            </a:extLst>
          </p:cNvPr>
          <p:cNvSpPr>
            <a:spLocks noGrp="1"/>
          </p:cNvSpPr>
          <p:nvPr>
            <p:ph type="pic" sz="quarter" idx="13"/>
          </p:nvPr>
        </p:nvSpPr>
        <p:spPr>
          <a:xfrm>
            <a:off x="1524" y="5943600"/>
            <a:ext cx="12188952" cy="914400"/>
          </a:xfrm>
          <a:solidFill>
            <a:schemeClr val="accent6"/>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Agricultural Waste Management</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750099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50000"/>
                  </a:schemeClr>
                </a:solidFill>
              </a:defRPr>
            </a:lvl1pPr>
          </a:lstStyle>
          <a:p>
            <a:r>
              <a:rPr lang="en-US"/>
              <a:t>Agricultural Waste Management</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84" r:id="rId3"/>
    <p:sldLayoutId id="2147483671" r:id="rId4"/>
    <p:sldLayoutId id="2147483683" r:id="rId5"/>
    <p:sldLayoutId id="2147483667" r:id="rId6"/>
    <p:sldLayoutId id="2147483688" r:id="rId7"/>
    <p:sldLayoutId id="2147483673" r:id="rId8"/>
    <p:sldLayoutId id="2147483672" r:id="rId9"/>
    <p:sldLayoutId id="2147483669" r:id="rId10"/>
    <p:sldLayoutId id="2147483682" r:id="rId11"/>
    <p:sldLayoutId id="2147483663" r:id="rId12"/>
    <p:sldLayoutId id="2147483677" r:id="rId13"/>
    <p:sldLayoutId id="2147483653" r:id="rId14"/>
    <p:sldLayoutId id="2147483678" r:id="rId15"/>
    <p:sldLayoutId id="2147483650" r:id="rId16"/>
    <p:sldLayoutId id="2147483654" r:id="rId17"/>
    <p:sldLayoutId id="2147483681" r:id="rId18"/>
    <p:sldLayoutId id="2147483686" r:id="rId19"/>
    <p:sldLayoutId id="2147483690" r:id="rId20"/>
    <p:sldLayoutId id="2147483676" r:id="rId21"/>
    <p:sldLayoutId id="2147483680" r:id="rId22"/>
    <p:sldLayoutId id="2147483675" r:id="rId23"/>
    <p:sldLayoutId id="2147483652" r:id="rId24"/>
    <p:sldLayoutId id="2147483665" r:id="rId25"/>
    <p:sldLayoutId id="2147483655" r:id="rId26"/>
    <p:sldLayoutId id="2147483656" r:id="rId27"/>
    <p:sldLayoutId id="2147483657" r:id="rId28"/>
  </p:sldLayoutIdLst>
  <p:hf hdr="0" dt="0"/>
  <p:txStyles>
    <p:titleStyle>
      <a:lvl1pPr algn="l" defTabSz="914400" rtl="0" eaLnBrk="1" latinLnBrk="0" hangingPunct="1">
        <a:lnSpc>
          <a:spcPct val="90000"/>
        </a:lnSpc>
        <a:spcBef>
          <a:spcPct val="0"/>
        </a:spcBef>
        <a:buNone/>
        <a:defRPr sz="4400" kern="1200">
          <a:solidFill>
            <a:schemeClr val="tx1">
              <a:lumMod val="50000"/>
              <a:lumOff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pos="1920" userDrawn="1">
          <p15:clr>
            <a:srgbClr val="F26B43"/>
          </p15:clr>
        </p15:guide>
        <p15:guide id="4" pos="5760" userDrawn="1">
          <p15:clr>
            <a:srgbClr val="F26B43"/>
          </p15:clr>
        </p15:guide>
        <p15:guide id="5" pos="7248" userDrawn="1">
          <p15:clr>
            <a:srgbClr val="F26B43"/>
          </p15:clr>
        </p15:guide>
        <p15:guide id="6" pos="43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8.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7.xml"/><Relationship Id="rId5" Type="http://schemas.openxmlformats.org/officeDocument/2006/relationships/image" Target="../media/image14.png"/><Relationship Id="rId4" Type="http://schemas.openxmlformats.org/officeDocument/2006/relationships/image" Target="../media/image13.jpeg"/></Relationships>
</file>

<file path=ppt/slides/_rels/slide22.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16.jpeg"/><Relationship Id="rId7" Type="http://schemas.openxmlformats.org/officeDocument/2006/relationships/image" Target="../media/image20.jpeg"/><Relationship Id="rId2" Type="http://schemas.openxmlformats.org/officeDocument/2006/relationships/image" Target="../media/image15.png"/><Relationship Id="rId1" Type="http://schemas.openxmlformats.org/officeDocument/2006/relationships/slideLayout" Target="../slideLayouts/slideLayout18.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jpeg"/><Relationship Id="rId9"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9.xml"/><Relationship Id="rId5" Type="http://schemas.openxmlformats.org/officeDocument/2006/relationships/chart" Target="../charts/chart5.xml"/><Relationship Id="rId4" Type="http://schemas.openxmlformats.org/officeDocument/2006/relationships/chart" Target="../charts/chart4.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Photo of four cacti in pots">
            <a:extLst>
              <a:ext uri="{FF2B5EF4-FFF2-40B4-BE49-F238E27FC236}">
                <a16:creationId xmlns:a16="http://schemas.microsoft.com/office/drawing/2014/main" id="{BF9CB5A5-086A-4BC4-A3F9-0BFA2C0AEED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58724" y="441297"/>
            <a:ext cx="11274552" cy="5943600"/>
          </a:xfrm>
        </p:spPr>
      </p:pic>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145966" y="1008063"/>
            <a:ext cx="5120640" cy="2054388"/>
          </a:xfrm>
        </p:spPr>
        <p:txBody>
          <a:bodyPr>
            <a:noAutofit/>
          </a:bodyPr>
          <a:lstStyle/>
          <a:p>
            <a:pPr algn="ctr"/>
            <a:r>
              <a:rPr lang="en-US" sz="3600" dirty="0">
                <a:latin typeface="Algerian" panose="04020705040A02060702" pitchFamily="82" charset="0"/>
                <a:cs typeface="Arial" panose="020B0604020202020204" pitchFamily="34" charset="0"/>
              </a:rPr>
              <a:t>Agriculture Waste Management</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8098970" y="3105163"/>
            <a:ext cx="3167636" cy="2635679"/>
          </a:xfrm>
        </p:spPr>
        <p:txBody>
          <a:bodyPr>
            <a:normAutofit/>
          </a:bodyPr>
          <a:lstStyle/>
          <a:p>
            <a:r>
              <a:rPr lang="en-US" sz="2000" b="1" dirty="0">
                <a:latin typeface="Rockwell" panose="02060603020205020403" pitchFamily="18" charset="0"/>
              </a:rPr>
              <a:t>18BD1A05A3</a:t>
            </a:r>
          </a:p>
          <a:p>
            <a:r>
              <a:rPr lang="en-US" sz="2000" b="1" dirty="0">
                <a:latin typeface="Rockwell" panose="02060603020205020403" pitchFamily="18" charset="0"/>
              </a:rPr>
              <a:t>18BD1A05AA</a:t>
            </a:r>
          </a:p>
          <a:p>
            <a:r>
              <a:rPr lang="en-US" sz="2000" b="1" dirty="0">
                <a:latin typeface="Rockwell" panose="02060603020205020403" pitchFamily="18" charset="0"/>
              </a:rPr>
              <a:t>18BD1A05AG</a:t>
            </a:r>
          </a:p>
          <a:p>
            <a:r>
              <a:rPr lang="en-US" sz="2000" b="1" dirty="0">
                <a:latin typeface="Rockwell" panose="02060603020205020403" pitchFamily="18" charset="0"/>
              </a:rPr>
              <a:t>18PQ1A05B9</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FBFC6BAB-6417-483C-BD00-D12E5B70CB2F}"/>
              </a:ext>
            </a:extLst>
          </p:cNvPr>
          <p:cNvSpPr>
            <a:spLocks noGrp="1"/>
          </p:cNvSpPr>
          <p:nvPr>
            <p:ph idx="1"/>
          </p:nvPr>
        </p:nvSpPr>
        <p:spPr>
          <a:xfrm>
            <a:off x="838200" y="1685925"/>
            <a:ext cx="10515600" cy="4670425"/>
          </a:xfrm>
        </p:spPr>
        <p:txBody>
          <a:bodyPr>
            <a:normAutofit fontScale="77500" lnSpcReduction="20000"/>
          </a:bodyPr>
          <a:lstStyle/>
          <a:p>
            <a:pPr marL="342900" indent="-342900" algn="just">
              <a:lnSpc>
                <a:spcPct val="150000"/>
              </a:lnSpc>
              <a:buFont typeface="+mj-lt"/>
              <a:buAutoNum type="arabicPeriod"/>
            </a:pPr>
            <a:r>
              <a:rPr lang="en-US"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Database Server 			: </a:t>
            </a:r>
            <a:r>
              <a:rPr lang="en-US" sz="2300" dirty="0" err="1">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Mysql</a:t>
            </a:r>
            <a:endParaRPr lang="en-IN"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Database Client 			: </a:t>
            </a:r>
            <a:r>
              <a:rPr lang="en-US" sz="2300" dirty="0" err="1">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Sql</a:t>
            </a:r>
            <a:r>
              <a:rPr lang="en-US"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300" dirty="0" err="1">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yog</a:t>
            </a:r>
            <a:endParaRPr lang="en-IN"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Web Server             			: Apache Tomcat</a:t>
            </a:r>
            <a:endParaRPr lang="en-IN"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Platform 				: Java</a:t>
            </a:r>
            <a:endParaRPr lang="en-IN"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Technology				: Servlets, JSP,JDBC</a:t>
            </a:r>
            <a:endParaRPr lang="en-IN"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Client Side Technologies 	 		: Html, CSS, Java Script</a:t>
            </a:r>
            <a:endParaRPr lang="en-IN"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IDE 					: Eclipse</a:t>
            </a:r>
            <a:endParaRPr lang="en-IN"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2300" dirty="0" err="1">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Uml</a:t>
            </a:r>
            <a:r>
              <a:rPr lang="en-US"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Design/E-R Modeling Tools	 	: Rational Rose, </a:t>
            </a:r>
            <a:r>
              <a:rPr lang="en-US" sz="2300" dirty="0" err="1">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Sql</a:t>
            </a:r>
            <a:r>
              <a:rPr lang="en-US"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-Developer</a:t>
            </a:r>
            <a:endParaRPr lang="en-IN"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Testing 				: Junit</a:t>
            </a:r>
            <a:endParaRPr lang="en-IN" sz="23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IN" dirty="0"/>
          </a:p>
        </p:txBody>
      </p:sp>
      <p:sp>
        <p:nvSpPr>
          <p:cNvPr id="15" name="Title 14">
            <a:extLst>
              <a:ext uri="{FF2B5EF4-FFF2-40B4-BE49-F238E27FC236}">
                <a16:creationId xmlns:a16="http://schemas.microsoft.com/office/drawing/2014/main" id="{43340C60-3EEB-4468-BCF5-BE9058DAA23B}"/>
              </a:ext>
            </a:extLst>
          </p:cNvPr>
          <p:cNvSpPr>
            <a:spLocks noGrp="1"/>
          </p:cNvSpPr>
          <p:nvPr>
            <p:ph type="title"/>
          </p:nvPr>
        </p:nvSpPr>
        <p:spPr/>
        <p:txBody>
          <a:bodyPr/>
          <a:lstStyle/>
          <a:p>
            <a:r>
              <a:rPr lang="en-US" dirty="0">
                <a:solidFill>
                  <a:schemeClr val="tx1"/>
                </a:solidFill>
                <a:effectLst/>
                <a:ea typeface="Calibri" panose="020F0502020204030204" pitchFamily="34" charset="0"/>
                <a:cs typeface="Calibri" panose="020F0502020204030204" pitchFamily="34" charset="0"/>
              </a:rPr>
              <a:t>Software Requirements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13" name="Footer Placeholder 12">
            <a:extLst>
              <a:ext uri="{FF2B5EF4-FFF2-40B4-BE49-F238E27FC236}">
                <a16:creationId xmlns:a16="http://schemas.microsoft.com/office/drawing/2014/main" id="{68C7738A-D2FD-408E-B4CE-15B844ADBAF0}"/>
              </a:ext>
            </a:extLst>
          </p:cNvPr>
          <p:cNvSpPr>
            <a:spLocks noGrp="1"/>
          </p:cNvSpPr>
          <p:nvPr>
            <p:ph type="ftr" sz="quarter" idx="11"/>
          </p:nvPr>
        </p:nvSpPr>
        <p:spPr/>
        <p:txBody>
          <a:bodyPr/>
          <a:lstStyle/>
          <a:p>
            <a:r>
              <a:rPr lang="en-ZA"/>
              <a:t>Agricultural Waste Management</a:t>
            </a:r>
            <a:endParaRPr lang="en-ZA" dirty="0"/>
          </a:p>
        </p:txBody>
      </p:sp>
      <p:sp>
        <p:nvSpPr>
          <p:cNvPr id="14" name="Slide Number Placeholder 13">
            <a:extLst>
              <a:ext uri="{FF2B5EF4-FFF2-40B4-BE49-F238E27FC236}">
                <a16:creationId xmlns:a16="http://schemas.microsoft.com/office/drawing/2014/main" id="{2BDDD138-EF33-4EBC-A761-3F21A7FAC760}"/>
              </a:ext>
            </a:extLst>
          </p:cNvPr>
          <p:cNvSpPr>
            <a:spLocks noGrp="1"/>
          </p:cNvSpPr>
          <p:nvPr>
            <p:ph type="sldNum" sz="quarter" idx="12"/>
          </p:nvPr>
        </p:nvSpPr>
        <p:spPr/>
        <p:txBody>
          <a:bodyPr/>
          <a:lstStyle/>
          <a:p>
            <a:fld id="{19B51A1E-902D-48AF-9020-955120F399B6}" type="slidenum">
              <a:rPr lang="en-ZA" smtClean="0"/>
              <a:pPr/>
              <a:t>10</a:t>
            </a:fld>
            <a:endParaRPr lang="en-ZA" dirty="0"/>
          </a:p>
        </p:txBody>
      </p:sp>
    </p:spTree>
    <p:extLst>
      <p:ext uri="{BB962C8B-B14F-4D97-AF65-F5344CB8AC3E}">
        <p14:creationId xmlns:p14="http://schemas.microsoft.com/office/powerpoint/2010/main" val="170394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9AB68-AAD3-4F45-941A-BD76631A9FC7}"/>
              </a:ext>
            </a:extLst>
          </p:cNvPr>
          <p:cNvSpPr>
            <a:spLocks noGrp="1"/>
          </p:cNvSpPr>
          <p:nvPr>
            <p:ph type="title"/>
          </p:nvPr>
        </p:nvSpPr>
        <p:spPr>
          <a:xfrm>
            <a:off x="838200" y="365125"/>
            <a:ext cx="10515600" cy="1325563"/>
          </a:xfrm>
        </p:spPr>
        <p:txBody>
          <a:bodyPr>
            <a:normAutofit/>
          </a:bodyPr>
          <a:lstStyle/>
          <a:p>
            <a:pPr>
              <a:lnSpc>
                <a:spcPct val="150000"/>
              </a:lnSpc>
              <a:spcAft>
                <a:spcPts val="1000"/>
              </a:spcAft>
            </a:pPr>
            <a:r>
              <a:rPr lang="en-US" dirty="0">
                <a:solidFill>
                  <a:schemeClr val="tx1"/>
                </a:solidFill>
                <a:effectLst/>
                <a:ea typeface="Batang" panose="020B0503020000020004" pitchFamily="18" charset="-127"/>
                <a:cs typeface="Calibri" panose="020F0502020204030204" pitchFamily="34" charset="0"/>
              </a:rPr>
              <a:t>Hardware Requirements</a:t>
            </a:r>
            <a:endParaRPr lang="en-IN" dirty="0">
              <a:solidFill>
                <a:schemeClr val="tx1"/>
              </a:solidFill>
              <a:effectLst/>
              <a:ea typeface="Calibri" panose="020F0502020204030204" pitchFamily="34" charset="0"/>
              <a:cs typeface="Times New Roman" panose="02020603050405020304" pitchFamily="18" charset="0"/>
            </a:endParaRPr>
          </a:p>
        </p:txBody>
      </p:sp>
      <p:sp>
        <p:nvSpPr>
          <p:cNvPr id="3" name="Text Placeholder 2">
            <a:extLst>
              <a:ext uri="{FF2B5EF4-FFF2-40B4-BE49-F238E27FC236}">
                <a16:creationId xmlns:a16="http://schemas.microsoft.com/office/drawing/2014/main" id="{EAA5988A-CD1B-4E4A-9861-EE187D0B6E69}"/>
              </a:ext>
            </a:extLst>
          </p:cNvPr>
          <p:cNvSpPr>
            <a:spLocks noGrp="1"/>
          </p:cNvSpPr>
          <p:nvPr>
            <p:ph type="body" sz="quarter" idx="33"/>
          </p:nvPr>
        </p:nvSpPr>
        <p:spPr>
          <a:xfrm>
            <a:off x="1911096" y="4311688"/>
            <a:ext cx="2286000" cy="360000"/>
          </a:xfrm>
        </p:spPr>
        <p:txBody>
          <a:bodyPr/>
          <a:lstStyle/>
          <a:p>
            <a:r>
              <a:rPr lang="en-US" sz="1800" dirty="0">
                <a:effectLst/>
                <a:latin typeface="Verdana" panose="020B0604030504040204" pitchFamily="34" charset="0"/>
                <a:ea typeface="Calibri" panose="020F0502020204030204" pitchFamily="34" charset="0"/>
                <a:cs typeface="Calibri" panose="020F0502020204030204" pitchFamily="34" charset="0"/>
              </a:rPr>
              <a:t>Processor:</a:t>
            </a:r>
            <a:endParaRPr lang="en-US" dirty="0"/>
          </a:p>
        </p:txBody>
      </p:sp>
      <p:sp>
        <p:nvSpPr>
          <p:cNvPr id="30" name="Text Placeholder 29">
            <a:extLst>
              <a:ext uri="{FF2B5EF4-FFF2-40B4-BE49-F238E27FC236}">
                <a16:creationId xmlns:a16="http://schemas.microsoft.com/office/drawing/2014/main" id="{A36F47C5-F678-46A9-B786-B6A885C6DFC7}"/>
              </a:ext>
            </a:extLst>
          </p:cNvPr>
          <p:cNvSpPr>
            <a:spLocks noGrp="1"/>
          </p:cNvSpPr>
          <p:nvPr>
            <p:ph type="body" sz="quarter" idx="34"/>
          </p:nvPr>
        </p:nvSpPr>
        <p:spPr>
          <a:xfrm>
            <a:off x="1911096" y="4773703"/>
            <a:ext cx="2286000" cy="1005840"/>
          </a:xfrm>
        </p:spPr>
        <p:txBody>
          <a:bodyPr>
            <a:normAutofit/>
          </a:bodyPr>
          <a:lstStyle/>
          <a:p>
            <a:r>
              <a:rPr lang="en-US" sz="1800" dirty="0">
                <a:effectLst/>
                <a:latin typeface="Verdana" panose="020B0604030504040204" pitchFamily="34" charset="0"/>
                <a:ea typeface="Calibri" panose="020F0502020204030204" pitchFamily="34" charset="0"/>
                <a:cs typeface="Calibri" panose="020F0502020204030204" pitchFamily="34" charset="0"/>
              </a:rPr>
              <a:t>I3</a:t>
            </a:r>
            <a:endParaRPr lang="en-ZA" noProof="1"/>
          </a:p>
        </p:txBody>
      </p:sp>
      <p:sp>
        <p:nvSpPr>
          <p:cNvPr id="31" name="Text Placeholder 30">
            <a:extLst>
              <a:ext uri="{FF2B5EF4-FFF2-40B4-BE49-F238E27FC236}">
                <a16:creationId xmlns:a16="http://schemas.microsoft.com/office/drawing/2014/main" id="{21C36C88-F184-4C07-A7C9-E06C46A4DFD2}"/>
              </a:ext>
            </a:extLst>
          </p:cNvPr>
          <p:cNvSpPr>
            <a:spLocks noGrp="1"/>
          </p:cNvSpPr>
          <p:nvPr>
            <p:ph type="body" sz="quarter" idx="35"/>
          </p:nvPr>
        </p:nvSpPr>
        <p:spPr>
          <a:xfrm>
            <a:off x="4956048" y="4311688"/>
            <a:ext cx="2286000" cy="360000"/>
          </a:xfrm>
        </p:spPr>
        <p:txBody>
          <a:bodyPr/>
          <a:lstStyle/>
          <a:p>
            <a:r>
              <a:rPr lang="en-US" sz="1800" dirty="0">
                <a:effectLst/>
                <a:latin typeface="Verdana" panose="020B0604030504040204" pitchFamily="34" charset="0"/>
                <a:ea typeface="Calibri" panose="020F0502020204030204" pitchFamily="34" charset="0"/>
                <a:cs typeface="Calibri" panose="020F0502020204030204" pitchFamily="34" charset="0"/>
              </a:rPr>
              <a:t>Ram:</a:t>
            </a:r>
            <a:endParaRPr lang="en-US" dirty="0"/>
          </a:p>
        </p:txBody>
      </p:sp>
      <p:sp>
        <p:nvSpPr>
          <p:cNvPr id="32" name="Text Placeholder 31">
            <a:extLst>
              <a:ext uri="{FF2B5EF4-FFF2-40B4-BE49-F238E27FC236}">
                <a16:creationId xmlns:a16="http://schemas.microsoft.com/office/drawing/2014/main" id="{D59803FB-DF8C-4F02-9B45-27AAE8E27755}"/>
              </a:ext>
            </a:extLst>
          </p:cNvPr>
          <p:cNvSpPr>
            <a:spLocks noGrp="1"/>
          </p:cNvSpPr>
          <p:nvPr>
            <p:ph type="body" sz="quarter" idx="36"/>
          </p:nvPr>
        </p:nvSpPr>
        <p:spPr>
          <a:xfrm>
            <a:off x="4956048" y="4773703"/>
            <a:ext cx="2286000" cy="1005840"/>
          </a:xfrm>
        </p:spPr>
        <p:txBody>
          <a:bodyPr>
            <a:normAutofit/>
          </a:bodyPr>
          <a:lstStyle/>
          <a:p>
            <a:r>
              <a:rPr lang="en-US" sz="1800" dirty="0">
                <a:effectLst/>
                <a:latin typeface="Verdana" panose="020B0604030504040204" pitchFamily="34" charset="0"/>
                <a:ea typeface="Calibri" panose="020F0502020204030204" pitchFamily="34" charset="0"/>
                <a:cs typeface="Calibri" panose="020F0502020204030204" pitchFamily="34" charset="0"/>
              </a:rPr>
              <a:t>4GB</a:t>
            </a:r>
            <a:endParaRPr lang="en-US" dirty="0"/>
          </a:p>
        </p:txBody>
      </p:sp>
      <p:sp>
        <p:nvSpPr>
          <p:cNvPr id="33" name="Text Placeholder 32">
            <a:extLst>
              <a:ext uri="{FF2B5EF4-FFF2-40B4-BE49-F238E27FC236}">
                <a16:creationId xmlns:a16="http://schemas.microsoft.com/office/drawing/2014/main" id="{550B1CB9-4A50-4420-AB99-79FC43148662}"/>
              </a:ext>
            </a:extLst>
          </p:cNvPr>
          <p:cNvSpPr>
            <a:spLocks noGrp="1"/>
          </p:cNvSpPr>
          <p:nvPr>
            <p:ph type="body" sz="quarter" idx="37"/>
          </p:nvPr>
        </p:nvSpPr>
        <p:spPr>
          <a:xfrm>
            <a:off x="7991856" y="4311688"/>
            <a:ext cx="2286000" cy="360000"/>
          </a:xfrm>
        </p:spPr>
        <p:txBody>
          <a:bodyPr/>
          <a:lstStyle/>
          <a:p>
            <a:r>
              <a:rPr lang="en-US" sz="1800" dirty="0">
                <a:effectLst/>
                <a:latin typeface="Verdana" panose="020B0604030504040204" pitchFamily="34" charset="0"/>
                <a:ea typeface="Calibri" panose="020F0502020204030204" pitchFamily="34" charset="0"/>
                <a:cs typeface="Calibri" panose="020F0502020204030204" pitchFamily="34" charset="0"/>
              </a:rPr>
              <a:t>Hard Disk:</a:t>
            </a:r>
            <a:endParaRPr lang="en-US" dirty="0"/>
          </a:p>
        </p:txBody>
      </p:sp>
      <p:sp>
        <p:nvSpPr>
          <p:cNvPr id="34" name="Text Placeholder 33">
            <a:extLst>
              <a:ext uri="{FF2B5EF4-FFF2-40B4-BE49-F238E27FC236}">
                <a16:creationId xmlns:a16="http://schemas.microsoft.com/office/drawing/2014/main" id="{5B55CC8A-7C02-4FA0-B265-E6C47B9EB532}"/>
              </a:ext>
            </a:extLst>
          </p:cNvPr>
          <p:cNvSpPr>
            <a:spLocks noGrp="1"/>
          </p:cNvSpPr>
          <p:nvPr>
            <p:ph type="body" sz="quarter" idx="38"/>
          </p:nvPr>
        </p:nvSpPr>
        <p:spPr>
          <a:xfrm>
            <a:off x="7991856" y="4773703"/>
            <a:ext cx="2286000" cy="1005840"/>
          </a:xfrm>
        </p:spPr>
        <p:txBody>
          <a:bodyPr/>
          <a:lstStyle/>
          <a:p>
            <a:r>
              <a:rPr lang="en-US" sz="1800" dirty="0">
                <a:effectLst/>
                <a:latin typeface="Verdana" panose="020B0604030504040204" pitchFamily="34" charset="0"/>
                <a:ea typeface="Calibri" panose="020F0502020204030204" pitchFamily="34" charset="0"/>
                <a:cs typeface="Calibri" panose="020F0502020204030204" pitchFamily="34" charset="0"/>
              </a:rPr>
              <a:t>500 GB</a:t>
            </a:r>
            <a:endParaRPr lang="en-ZA" noProof="1"/>
          </a:p>
        </p:txBody>
      </p:sp>
      <p:sp>
        <p:nvSpPr>
          <p:cNvPr id="85" name="Footer Placeholder 84">
            <a:extLst>
              <a:ext uri="{FF2B5EF4-FFF2-40B4-BE49-F238E27FC236}">
                <a16:creationId xmlns:a16="http://schemas.microsoft.com/office/drawing/2014/main" id="{6DE2BCA7-4090-47C3-9FBB-639DF1D9AA64}"/>
              </a:ext>
            </a:extLst>
          </p:cNvPr>
          <p:cNvSpPr>
            <a:spLocks noGrp="1"/>
          </p:cNvSpPr>
          <p:nvPr>
            <p:ph type="ftr" sz="quarter" idx="10"/>
          </p:nvPr>
        </p:nvSpPr>
        <p:spPr>
          <a:xfrm>
            <a:off x="4038600" y="6356350"/>
            <a:ext cx="4114800" cy="365125"/>
          </a:xfrm>
        </p:spPr>
        <p:txBody>
          <a:bodyPr/>
          <a:lstStyle/>
          <a:p>
            <a:r>
              <a:rPr lang="en-ZA"/>
              <a:t>Agricultural Waste Management</a:t>
            </a:r>
            <a:endParaRPr lang="en-ZA" dirty="0"/>
          </a:p>
        </p:txBody>
      </p:sp>
      <p:sp>
        <p:nvSpPr>
          <p:cNvPr id="86" name="Slide Number Placeholder 85">
            <a:extLst>
              <a:ext uri="{FF2B5EF4-FFF2-40B4-BE49-F238E27FC236}">
                <a16:creationId xmlns:a16="http://schemas.microsoft.com/office/drawing/2014/main" id="{38FA7F94-C624-41F7-9020-8AA1485E2AC6}"/>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11</a:t>
            </a:fld>
            <a:endParaRPr lang="en-ZA" dirty="0"/>
          </a:p>
        </p:txBody>
      </p:sp>
      <p:pic>
        <p:nvPicPr>
          <p:cNvPr id="6148" name="Picture 4" descr="Intel Core i3 Processor (6th Gen. onward), Intel CPU, Intel Processor,  इंटेल सीपीयू प्रोसेसर - Mac Enterprises, Mumbai | ID: 15448961233">
            <a:extLst>
              <a:ext uri="{FF2B5EF4-FFF2-40B4-BE49-F238E27FC236}">
                <a16:creationId xmlns:a16="http://schemas.microsoft.com/office/drawing/2014/main" id="{874FB455-1A08-4A52-9EFE-0CDD288742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16918" y="2084297"/>
            <a:ext cx="2758030" cy="2040942"/>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100GB WD External Hard Disk, S K Computers | ID: 16302626073">
            <a:extLst>
              <a:ext uri="{FF2B5EF4-FFF2-40B4-BE49-F238E27FC236}">
                <a16:creationId xmlns:a16="http://schemas.microsoft.com/office/drawing/2014/main" id="{A6255BE2-4800-4426-909A-B51B2FA492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638" b="12163"/>
          <a:stretch/>
        </p:blipFill>
        <p:spPr bwMode="auto">
          <a:xfrm>
            <a:off x="7798639" y="2084297"/>
            <a:ext cx="2672434" cy="2063110"/>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How to Upgrade RAM on a PC | Installing RAM | AVG">
            <a:extLst>
              <a:ext uri="{FF2B5EF4-FFF2-40B4-BE49-F238E27FC236}">
                <a16:creationId xmlns:a16="http://schemas.microsoft.com/office/drawing/2014/main" id="{95A3BE3F-DA96-4FFA-95C4-6C721D1F69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76290" y="2186608"/>
            <a:ext cx="2740764" cy="1869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64541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E6981A8A-9EEE-40A3-B275-AE437521A916}"/>
              </a:ext>
            </a:extLst>
          </p:cNvPr>
          <p:cNvSpPr>
            <a:spLocks noGrp="1"/>
          </p:cNvSpPr>
          <p:nvPr>
            <p:ph idx="1"/>
          </p:nvPr>
        </p:nvSpPr>
        <p:spPr>
          <a:xfrm>
            <a:off x="838200" y="2425148"/>
            <a:ext cx="10515600" cy="3899645"/>
          </a:xfrm>
        </p:spPr>
        <p:txBody>
          <a:bodyPr>
            <a:normAutofit/>
          </a:bodyPr>
          <a:lstStyle/>
          <a:p>
            <a:endParaRPr lang="en-US" sz="2000" dirty="0">
              <a:solidFill>
                <a:schemeClr val="tx1"/>
              </a:solidFill>
              <a:latin typeface="Times New Roman" panose="02020603050405020304" pitchFamily="18" charset="0"/>
              <a:cs typeface="Times New Roman" panose="02020603050405020304" pitchFamily="18" charset="0"/>
            </a:endParaRPr>
          </a:p>
          <a:p>
            <a:r>
              <a:rPr lang="en-US" sz="2000" dirty="0">
                <a:solidFill>
                  <a:schemeClr val="tx1"/>
                </a:solidFill>
                <a:latin typeface="Times New Roman" panose="02020603050405020304" pitchFamily="18" charset="0"/>
                <a:cs typeface="Times New Roman" panose="02020603050405020304" pitchFamily="18" charset="0"/>
              </a:rPr>
              <a:t>Solid waste management has to do with handling of solid refuse from their sources of generation through storage, collection, transportation, recovery and treatment processes to disposal.</a:t>
            </a:r>
          </a:p>
          <a:p>
            <a:endParaRPr lang="en-US" sz="2000" dirty="0">
              <a:solidFill>
                <a:schemeClr val="tx1"/>
              </a:solidFill>
              <a:latin typeface="Times New Roman" panose="02020603050405020304" pitchFamily="18" charset="0"/>
              <a:cs typeface="Times New Roman" panose="02020603050405020304" pitchFamily="18" charset="0"/>
            </a:endParaRPr>
          </a:p>
          <a:p>
            <a:r>
              <a:rPr lang="en-US" sz="2000" dirty="0">
                <a:solidFill>
                  <a:schemeClr val="tx1"/>
                </a:solidFill>
                <a:latin typeface="Times New Roman" panose="02020603050405020304" pitchFamily="18" charset="0"/>
                <a:cs typeface="Times New Roman" panose="02020603050405020304" pitchFamily="18" charset="0"/>
              </a:rPr>
              <a:t>Solid waste also includes garbage, construction debris, commercial refuse, and sludge from water or waste treatment plants or air pollution, control facilities and other discarded materials.</a:t>
            </a:r>
          </a:p>
          <a:p>
            <a:endParaRPr lang="en-US" sz="2000" dirty="0">
              <a:solidFill>
                <a:schemeClr val="tx1"/>
              </a:solidFill>
              <a:latin typeface="Times New Roman" panose="02020603050405020304" pitchFamily="18" charset="0"/>
              <a:cs typeface="Times New Roman" panose="02020603050405020304" pitchFamily="18" charset="0"/>
            </a:endParaRPr>
          </a:p>
          <a:p>
            <a:r>
              <a:rPr lang="en-US" sz="2000" dirty="0">
                <a:solidFill>
                  <a:schemeClr val="tx1"/>
                </a:solidFill>
                <a:latin typeface="Times New Roman" panose="02020603050405020304" pitchFamily="18" charset="0"/>
                <a:cs typeface="Times New Roman" panose="02020603050405020304" pitchFamily="18" charset="0"/>
              </a:rPr>
              <a:t>This research developed a web based GIS waste disposal management system, with aim of achieving an effective waste management system and a spatial view of waste collection locations in any local.</a:t>
            </a:r>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14" name="Title 13">
            <a:extLst>
              <a:ext uri="{FF2B5EF4-FFF2-40B4-BE49-F238E27FC236}">
                <a16:creationId xmlns:a16="http://schemas.microsoft.com/office/drawing/2014/main" id="{06B805C5-B289-4B17-AAAC-AC1BC6DE617B}"/>
              </a:ext>
            </a:extLst>
          </p:cNvPr>
          <p:cNvSpPr>
            <a:spLocks noGrp="1"/>
          </p:cNvSpPr>
          <p:nvPr>
            <p:ph type="title"/>
          </p:nvPr>
        </p:nvSpPr>
        <p:spPr>
          <a:xfrm>
            <a:off x="838199" y="650894"/>
            <a:ext cx="10515600" cy="747433"/>
          </a:xfrm>
        </p:spPr>
        <p:txBody>
          <a:bodyPr/>
          <a:lstStyle/>
          <a:p>
            <a:r>
              <a:rPr lang="en-US" dirty="0">
                <a:solidFill>
                  <a:schemeClr val="tx1"/>
                </a:solidFill>
              </a:rPr>
              <a:t>Literature Survey</a:t>
            </a:r>
            <a:endParaRPr lang="en-IN" dirty="0">
              <a:solidFill>
                <a:schemeClr val="tx1"/>
              </a:solidFill>
            </a:endParaRPr>
          </a:p>
        </p:txBody>
      </p:sp>
      <p:sp>
        <p:nvSpPr>
          <p:cNvPr id="12" name="Footer Placeholder 11">
            <a:extLst>
              <a:ext uri="{FF2B5EF4-FFF2-40B4-BE49-F238E27FC236}">
                <a16:creationId xmlns:a16="http://schemas.microsoft.com/office/drawing/2014/main" id="{387C1E4C-9B15-4AC4-BEA6-5C243E3B4AD6}"/>
              </a:ext>
            </a:extLst>
          </p:cNvPr>
          <p:cNvSpPr>
            <a:spLocks noGrp="1"/>
          </p:cNvSpPr>
          <p:nvPr>
            <p:ph type="ftr" sz="quarter" idx="11"/>
          </p:nvPr>
        </p:nvSpPr>
        <p:spPr/>
        <p:txBody>
          <a:bodyPr/>
          <a:lstStyle/>
          <a:p>
            <a:r>
              <a:rPr lang="en-ZA" dirty="0"/>
              <a:t>Agricultural Waste Management</a:t>
            </a:r>
          </a:p>
        </p:txBody>
      </p:sp>
      <p:sp>
        <p:nvSpPr>
          <p:cNvPr id="13" name="Slide Number Placeholder 12">
            <a:extLst>
              <a:ext uri="{FF2B5EF4-FFF2-40B4-BE49-F238E27FC236}">
                <a16:creationId xmlns:a16="http://schemas.microsoft.com/office/drawing/2014/main" id="{D7DD4E7E-5702-4065-BD0B-4171A51F6979}"/>
              </a:ext>
            </a:extLst>
          </p:cNvPr>
          <p:cNvSpPr>
            <a:spLocks noGrp="1"/>
          </p:cNvSpPr>
          <p:nvPr>
            <p:ph type="sldNum" sz="quarter" idx="12"/>
          </p:nvPr>
        </p:nvSpPr>
        <p:spPr/>
        <p:txBody>
          <a:bodyPr/>
          <a:lstStyle/>
          <a:p>
            <a:fld id="{19B51A1E-902D-48AF-9020-955120F399B6}" type="slidenum">
              <a:rPr lang="en-ZA" smtClean="0"/>
              <a:pPr/>
              <a:t>12</a:t>
            </a:fld>
            <a:endParaRPr lang="en-ZA" dirty="0"/>
          </a:p>
        </p:txBody>
      </p:sp>
      <p:sp>
        <p:nvSpPr>
          <p:cNvPr id="16" name="TextBox 15">
            <a:extLst>
              <a:ext uri="{FF2B5EF4-FFF2-40B4-BE49-F238E27FC236}">
                <a16:creationId xmlns:a16="http://schemas.microsoft.com/office/drawing/2014/main" id="{7878DCB6-32AB-47C8-99E0-72DA43A75EBF}"/>
              </a:ext>
            </a:extLst>
          </p:cNvPr>
          <p:cNvSpPr txBox="1"/>
          <p:nvPr/>
        </p:nvSpPr>
        <p:spPr>
          <a:xfrm>
            <a:off x="601648" y="1844093"/>
            <a:ext cx="10988702"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Development of A Web based GIS Waste Disposal Management System for Nigeria</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63253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3BADDE-48C8-4FDD-B980-B56B7B44060B}"/>
              </a:ext>
            </a:extLst>
          </p:cNvPr>
          <p:cNvSpPr>
            <a:spLocks noGrp="1"/>
          </p:cNvSpPr>
          <p:nvPr>
            <p:ph idx="1"/>
          </p:nvPr>
        </p:nvSpPr>
        <p:spPr>
          <a:xfrm>
            <a:off x="1264257" y="2935869"/>
            <a:ext cx="9080390" cy="4097059"/>
          </a:xfrm>
        </p:spPr>
        <p:txBody>
          <a:bodyPr>
            <a:normAutofit/>
          </a:bodyPr>
          <a:lstStyle/>
          <a:p>
            <a:r>
              <a:rPr lang="en-US" sz="2000" dirty="0">
                <a:solidFill>
                  <a:schemeClr val="tx1"/>
                </a:solidFill>
                <a:latin typeface="Times New Roman" panose="02020603050405020304" pitchFamily="18" charset="0"/>
                <a:cs typeface="Times New Roman" panose="02020603050405020304" pitchFamily="18" charset="0"/>
              </a:rPr>
              <a:t>This paper examined management of environmental pollution in Ibadan, the largest City in West Africa.</a:t>
            </a:r>
          </a:p>
          <a:p>
            <a:pPr marL="0" indent="0">
              <a:buNone/>
            </a:pPr>
            <a:endParaRPr lang="en-US" sz="2000" dirty="0">
              <a:solidFill>
                <a:schemeClr val="tx1"/>
              </a:solidFill>
              <a:latin typeface="Times New Roman" panose="02020603050405020304" pitchFamily="18" charset="0"/>
              <a:cs typeface="Times New Roman" panose="02020603050405020304" pitchFamily="18" charset="0"/>
            </a:endParaRPr>
          </a:p>
          <a:p>
            <a:r>
              <a:rPr lang="en-US" sz="2000" dirty="0">
                <a:solidFill>
                  <a:schemeClr val="tx1"/>
                </a:solidFill>
                <a:latin typeface="Times New Roman" panose="02020603050405020304" pitchFamily="18" charset="0"/>
                <a:cs typeface="Times New Roman" panose="02020603050405020304" pitchFamily="18" charset="0"/>
              </a:rPr>
              <a:t>Environmental pollution which includes gaseous, liquid and solid wastes have become a perennial problem facing various governments and administrations in Nigeria.</a:t>
            </a:r>
          </a:p>
          <a:p>
            <a:endParaRPr lang="en-US" sz="2000" dirty="0">
              <a:solidFill>
                <a:schemeClr val="tx1"/>
              </a:solidFill>
              <a:latin typeface="Times New Roman" panose="02020603050405020304" pitchFamily="18" charset="0"/>
              <a:cs typeface="Times New Roman" panose="02020603050405020304" pitchFamily="18" charset="0"/>
            </a:endParaRPr>
          </a:p>
          <a:p>
            <a:r>
              <a:rPr lang="en-US" sz="2000" dirty="0">
                <a:solidFill>
                  <a:schemeClr val="tx1"/>
                </a:solidFill>
                <a:latin typeface="Times New Roman" panose="02020603050405020304" pitchFamily="18" charset="0"/>
                <a:cs typeface="Times New Roman" panose="02020603050405020304" pitchFamily="18" charset="0"/>
              </a:rPr>
              <a:t>The findings of this study revealed that despite the efforts of previous and present administrations, thereby constituting health hazards such as infections, diarrhea, gastroenteritis and cholera to mention a few.</a:t>
            </a:r>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3" name="Title 2">
            <a:extLst>
              <a:ext uri="{FF2B5EF4-FFF2-40B4-BE49-F238E27FC236}">
                <a16:creationId xmlns:a16="http://schemas.microsoft.com/office/drawing/2014/main" id="{578F7B36-642A-477A-808A-EA06F82FDA7B}"/>
              </a:ext>
            </a:extLst>
          </p:cNvPr>
          <p:cNvSpPr>
            <a:spLocks noGrp="1"/>
          </p:cNvSpPr>
          <p:nvPr>
            <p:ph type="title"/>
          </p:nvPr>
        </p:nvSpPr>
        <p:spPr>
          <a:xfrm>
            <a:off x="838200" y="365126"/>
            <a:ext cx="10515600" cy="747434"/>
          </a:xfrm>
        </p:spPr>
        <p:txBody>
          <a:bodyPr/>
          <a:lstStyle/>
          <a:p>
            <a:r>
              <a:rPr lang="en-US" dirty="0">
                <a:solidFill>
                  <a:schemeClr val="tx1"/>
                </a:solidFill>
              </a:rPr>
              <a:t>Literature Survey</a:t>
            </a:r>
            <a:endParaRPr lang="en-IN" dirty="0"/>
          </a:p>
        </p:txBody>
      </p:sp>
      <p:sp>
        <p:nvSpPr>
          <p:cNvPr id="4" name="Footer Placeholder 3">
            <a:extLst>
              <a:ext uri="{FF2B5EF4-FFF2-40B4-BE49-F238E27FC236}">
                <a16:creationId xmlns:a16="http://schemas.microsoft.com/office/drawing/2014/main" id="{4C6C8E38-BDF8-4545-A5FE-CC0CB4609133}"/>
              </a:ext>
            </a:extLst>
          </p:cNvPr>
          <p:cNvSpPr>
            <a:spLocks noGrp="1"/>
          </p:cNvSpPr>
          <p:nvPr>
            <p:ph type="ftr" sz="quarter" idx="11"/>
          </p:nvPr>
        </p:nvSpPr>
        <p:spPr/>
        <p:txBody>
          <a:bodyPr/>
          <a:lstStyle/>
          <a:p>
            <a:r>
              <a:rPr lang="en-US"/>
              <a:t>Agricultural Waste Management</a:t>
            </a:r>
            <a:endParaRPr lang="en-US" dirty="0"/>
          </a:p>
        </p:txBody>
      </p:sp>
      <p:sp>
        <p:nvSpPr>
          <p:cNvPr id="5" name="Slide Number Placeholder 4">
            <a:extLst>
              <a:ext uri="{FF2B5EF4-FFF2-40B4-BE49-F238E27FC236}">
                <a16:creationId xmlns:a16="http://schemas.microsoft.com/office/drawing/2014/main" id="{FCC10C2F-538C-4CA8-AA00-BB884769FF8E}"/>
              </a:ext>
            </a:extLst>
          </p:cNvPr>
          <p:cNvSpPr>
            <a:spLocks noGrp="1"/>
          </p:cNvSpPr>
          <p:nvPr>
            <p:ph type="sldNum" sz="quarter" idx="12"/>
          </p:nvPr>
        </p:nvSpPr>
        <p:spPr/>
        <p:txBody>
          <a:bodyPr/>
          <a:lstStyle/>
          <a:p>
            <a:fld id="{B5CEABB6-07DC-46E8-9B57-56EC44A396E5}" type="slidenum">
              <a:rPr lang="en-US" smtClean="0"/>
              <a:t>13</a:t>
            </a:fld>
            <a:endParaRPr lang="en-US" dirty="0"/>
          </a:p>
        </p:txBody>
      </p:sp>
      <p:sp>
        <p:nvSpPr>
          <p:cNvPr id="6" name="TextBox 5">
            <a:extLst>
              <a:ext uri="{FF2B5EF4-FFF2-40B4-BE49-F238E27FC236}">
                <a16:creationId xmlns:a16="http://schemas.microsoft.com/office/drawing/2014/main" id="{A762E853-E4C6-47C2-A8D1-912E3EAC45DB}"/>
              </a:ext>
            </a:extLst>
          </p:cNvPr>
          <p:cNvSpPr txBox="1"/>
          <p:nvPr/>
        </p:nvSpPr>
        <p:spPr>
          <a:xfrm>
            <a:off x="838200" y="1521252"/>
            <a:ext cx="10515600" cy="1200329"/>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Management of Environmental Pollution in Ibadan, An African City: </a:t>
            </a:r>
          </a:p>
          <a:p>
            <a:r>
              <a:rPr lang="en-US" sz="2400" dirty="0">
                <a:latin typeface="Times New Roman" panose="02020603050405020304" pitchFamily="18" charset="0"/>
                <a:cs typeface="Times New Roman" panose="02020603050405020304" pitchFamily="18" charset="0"/>
              </a:rPr>
              <a:t>The Challenges of Health Hazard Facing Government and The People</a:t>
            </a:r>
          </a:p>
          <a:p>
            <a:pPr algn="ctr"/>
            <a:r>
              <a:rPr lang="en-IN" sz="2400" dirty="0" err="1">
                <a:latin typeface="Times New Roman" panose="02020603050405020304" pitchFamily="18" charset="0"/>
                <a:cs typeface="Times New Roman" panose="02020603050405020304" pitchFamily="18" charset="0"/>
              </a:rPr>
              <a:t>Ishaq</a:t>
            </a:r>
            <a:r>
              <a:rPr lang="en-IN" sz="2400" dirty="0">
                <a:latin typeface="Times New Roman" panose="02020603050405020304" pitchFamily="18" charset="0"/>
                <a:cs typeface="Times New Roman" panose="02020603050405020304" pitchFamily="18" charset="0"/>
              </a:rPr>
              <a:t> Isola </a:t>
            </a:r>
            <a:r>
              <a:rPr lang="en-IN" sz="2400" dirty="0" err="1">
                <a:latin typeface="Times New Roman" panose="02020603050405020304" pitchFamily="18" charset="0"/>
                <a:cs typeface="Times New Roman" panose="02020603050405020304" pitchFamily="18" charset="0"/>
              </a:rPr>
              <a:t>Omoleke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9537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DAB9E93C-7A80-4A6E-9D83-DC7262DD82A2}"/>
              </a:ext>
            </a:extLst>
          </p:cNvPr>
          <p:cNvSpPr>
            <a:spLocks noGrp="1"/>
          </p:cNvSpPr>
          <p:nvPr>
            <p:ph idx="1"/>
          </p:nvPr>
        </p:nvSpPr>
        <p:spPr>
          <a:xfrm>
            <a:off x="838200" y="1248355"/>
            <a:ext cx="10515600" cy="4534629"/>
          </a:xfrm>
        </p:spPr>
        <p:txBody>
          <a:bodyPr/>
          <a:lstStyle/>
          <a:p>
            <a:r>
              <a:rPr lang="en-US" dirty="0"/>
              <a:t>[1]</a:t>
            </a:r>
            <a:r>
              <a:rPr lang="en-US" dirty="0" err="1"/>
              <a:t>Tchnobanoglous</a:t>
            </a:r>
            <a:r>
              <a:rPr lang="en-US" dirty="0"/>
              <a:t>, G., </a:t>
            </a:r>
            <a:r>
              <a:rPr lang="en-US" dirty="0" err="1"/>
              <a:t>Kreith</a:t>
            </a:r>
            <a:r>
              <a:rPr lang="en-US" dirty="0"/>
              <a:t>, F. (2002). "Handbook of Solid Waste Management", 2nd edition, McGraw-Hill Handbooks.</a:t>
            </a:r>
          </a:p>
          <a:p>
            <a:r>
              <a:rPr lang="en-US" dirty="0"/>
              <a:t>Management of Environmental Pollution in Ibadan, An African City: The Challenges of Health Hazard Facing Government and The People</a:t>
            </a:r>
            <a:endParaRPr lang="en-IN" dirty="0"/>
          </a:p>
        </p:txBody>
      </p:sp>
      <p:sp>
        <p:nvSpPr>
          <p:cNvPr id="2" name="Title 1">
            <a:extLst>
              <a:ext uri="{FF2B5EF4-FFF2-40B4-BE49-F238E27FC236}">
                <a16:creationId xmlns:a16="http://schemas.microsoft.com/office/drawing/2014/main" id="{8F8D3FBF-A21A-43C6-A2AA-4E25010E6078}"/>
              </a:ext>
            </a:extLst>
          </p:cNvPr>
          <p:cNvSpPr>
            <a:spLocks noGrp="1"/>
          </p:cNvSpPr>
          <p:nvPr>
            <p:ph type="title"/>
          </p:nvPr>
        </p:nvSpPr>
        <p:spPr>
          <a:xfrm>
            <a:off x="838200" y="365126"/>
            <a:ext cx="10515600" cy="628788"/>
          </a:xfrm>
        </p:spPr>
        <p:txBody>
          <a:bodyPr>
            <a:normAutofit fontScale="90000"/>
          </a:bodyPr>
          <a:lstStyle/>
          <a:p>
            <a:r>
              <a:rPr lang="en-US" dirty="0"/>
              <a:t>References</a:t>
            </a:r>
            <a:endParaRPr lang="en-IN" dirty="0"/>
          </a:p>
        </p:txBody>
      </p:sp>
      <p:sp>
        <p:nvSpPr>
          <p:cNvPr id="5" name="Footer Placeholder 4">
            <a:extLst>
              <a:ext uri="{FF2B5EF4-FFF2-40B4-BE49-F238E27FC236}">
                <a16:creationId xmlns:a16="http://schemas.microsoft.com/office/drawing/2014/main" id="{71F92E3B-CDF7-457B-808A-D228FEB21113}"/>
              </a:ext>
            </a:extLst>
          </p:cNvPr>
          <p:cNvSpPr>
            <a:spLocks noGrp="1"/>
          </p:cNvSpPr>
          <p:nvPr>
            <p:ph type="ftr" sz="quarter" idx="11"/>
          </p:nvPr>
        </p:nvSpPr>
        <p:spPr/>
        <p:txBody>
          <a:bodyPr/>
          <a:lstStyle/>
          <a:p>
            <a:r>
              <a:rPr lang="en-US"/>
              <a:t>Agricultural Waste Management</a:t>
            </a:r>
            <a:endParaRPr lang="en-US" dirty="0"/>
          </a:p>
        </p:txBody>
      </p:sp>
      <p:sp>
        <p:nvSpPr>
          <p:cNvPr id="6" name="Slide Number Placeholder 5">
            <a:extLst>
              <a:ext uri="{FF2B5EF4-FFF2-40B4-BE49-F238E27FC236}">
                <a16:creationId xmlns:a16="http://schemas.microsoft.com/office/drawing/2014/main" id="{74437665-8DB7-45AD-895F-8FB45C030567}"/>
              </a:ext>
            </a:extLst>
          </p:cNvPr>
          <p:cNvSpPr>
            <a:spLocks noGrp="1"/>
          </p:cNvSpPr>
          <p:nvPr>
            <p:ph type="sldNum" sz="quarter" idx="12"/>
          </p:nvPr>
        </p:nvSpPr>
        <p:spPr/>
        <p:txBody>
          <a:bodyPr/>
          <a:lstStyle/>
          <a:p>
            <a:fld id="{B5CEABB6-07DC-46E8-9B57-56EC44A396E5}" type="slidenum">
              <a:rPr lang="en-US" smtClean="0"/>
              <a:t>14</a:t>
            </a:fld>
            <a:endParaRPr lang="en-US" dirty="0"/>
          </a:p>
        </p:txBody>
      </p:sp>
    </p:spTree>
    <p:extLst>
      <p:ext uri="{BB962C8B-B14F-4D97-AF65-F5344CB8AC3E}">
        <p14:creationId xmlns:p14="http://schemas.microsoft.com/office/powerpoint/2010/main" val="927893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6348334" y="1062164"/>
            <a:ext cx="5005466" cy="1325563"/>
          </a:xfrm>
        </p:spPr>
        <p:txBody>
          <a:bodyPr/>
          <a:lstStyle/>
          <a:p>
            <a:r>
              <a:rPr lang="en-US" dirty="0"/>
              <a:t>Product benefits</a:t>
            </a:r>
          </a:p>
        </p:txBody>
      </p:sp>
      <p:pic>
        <p:nvPicPr>
          <p:cNvPr id="6" name="Picture Placeholder 5" descr="A group of people sitting around a desk looking at a laptop">
            <a:extLst>
              <a:ext uri="{FF2B5EF4-FFF2-40B4-BE49-F238E27FC236}">
                <a16:creationId xmlns:a16="http://schemas.microsoft.com/office/drawing/2014/main" id="{A3C5C7E1-18C3-4E46-A3BF-C25C379DEFF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61935" y="1143000"/>
            <a:ext cx="4953000" cy="4572000"/>
          </a:xfrm>
        </p:spPr>
      </p:pic>
      <p:sp>
        <p:nvSpPr>
          <p:cNvPr id="3" name="Content Placeholder 2">
            <a:extLst>
              <a:ext uri="{FF2B5EF4-FFF2-40B4-BE49-F238E27FC236}">
                <a16:creationId xmlns:a16="http://schemas.microsoft.com/office/drawing/2014/main" id="{033634FE-ADF0-4BC3-A0A9-447EA9DD096B}"/>
              </a:ext>
            </a:extLst>
          </p:cNvPr>
          <p:cNvSpPr>
            <a:spLocks noGrp="1"/>
          </p:cNvSpPr>
          <p:nvPr>
            <p:ph type="body" sz="quarter" idx="14"/>
          </p:nvPr>
        </p:nvSpPr>
        <p:spPr>
          <a:xfrm>
            <a:off x="6376988" y="2555875"/>
            <a:ext cx="4953000" cy="3159125"/>
          </a:xfrm>
        </p:spPr>
        <p:txBody>
          <a:bodyPr vert="horz" lIns="91440" tIns="45720" rIns="91440" bIns="45720" rtlCol="0" anchor="t">
            <a:normAutofit/>
          </a:bodyPr>
          <a:lstStyle/>
          <a:p>
            <a:r>
              <a:rPr lang="en-ZA" dirty="0"/>
              <a:t>Cool and stylish product</a:t>
            </a:r>
          </a:p>
          <a:p>
            <a:r>
              <a:rPr lang="en-ZA" noProof="1"/>
              <a:t>Areas for community connections </a:t>
            </a:r>
          </a:p>
          <a:p>
            <a:r>
              <a:rPr lang="en-ZA" noProof="1"/>
              <a:t>Online store and market swap</a:t>
            </a:r>
          </a:p>
          <a:p>
            <a:endParaRPr lang="en-US" dirty="0"/>
          </a:p>
        </p:txBody>
      </p:sp>
      <p:sp>
        <p:nvSpPr>
          <p:cNvPr id="8" name="Footer Placeholder 7">
            <a:extLst>
              <a:ext uri="{FF2B5EF4-FFF2-40B4-BE49-F238E27FC236}">
                <a16:creationId xmlns:a16="http://schemas.microsoft.com/office/drawing/2014/main" id="{A3952661-D636-4FDB-9C08-C984DD2246D6}"/>
              </a:ext>
            </a:extLst>
          </p:cNvPr>
          <p:cNvSpPr>
            <a:spLocks noGrp="1"/>
          </p:cNvSpPr>
          <p:nvPr>
            <p:ph type="ftr" sz="quarter" idx="11"/>
          </p:nvPr>
        </p:nvSpPr>
        <p:spPr>
          <a:xfrm>
            <a:off x="4038600" y="6356350"/>
            <a:ext cx="4114800" cy="365125"/>
          </a:xfrm>
        </p:spPr>
        <p:txBody>
          <a:bodyPr/>
          <a:lstStyle/>
          <a:p>
            <a:r>
              <a:rPr lang="en-US"/>
              <a:t>Agricultural Waste Management</a:t>
            </a:r>
            <a:endParaRPr lang="en-US" dirty="0"/>
          </a:p>
        </p:txBody>
      </p:sp>
      <p:sp>
        <p:nvSpPr>
          <p:cNvPr id="9" name="Slide Number Placeholder 8">
            <a:extLst>
              <a:ext uri="{FF2B5EF4-FFF2-40B4-BE49-F238E27FC236}">
                <a16:creationId xmlns:a16="http://schemas.microsoft.com/office/drawing/2014/main" id="{B6A43E77-83FF-4D98-9F98-E567BE6C70D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15</a:t>
            </a:fld>
            <a:endParaRPr lang="en-US" dirty="0"/>
          </a:p>
        </p:txBody>
      </p:sp>
    </p:spTree>
    <p:extLst>
      <p:ext uri="{BB962C8B-B14F-4D97-AF65-F5344CB8AC3E}">
        <p14:creationId xmlns:p14="http://schemas.microsoft.com/office/powerpoint/2010/main" val="37511443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C0770-A36E-4500-AA2E-F3DE8416AD1E}"/>
              </a:ext>
            </a:extLst>
          </p:cNvPr>
          <p:cNvSpPr>
            <a:spLocks noGrp="1"/>
          </p:cNvSpPr>
          <p:nvPr>
            <p:ph type="title"/>
          </p:nvPr>
        </p:nvSpPr>
        <p:spPr>
          <a:xfrm>
            <a:off x="838200" y="365125"/>
            <a:ext cx="10515600" cy="1325563"/>
          </a:xfrm>
        </p:spPr>
        <p:txBody>
          <a:bodyPr/>
          <a:lstStyle/>
          <a:p>
            <a:r>
              <a:rPr lang="en-ZA"/>
              <a:t>Competitive layout</a:t>
            </a:r>
            <a:endParaRPr lang="en-ZA" dirty="0"/>
          </a:p>
        </p:txBody>
      </p:sp>
      <p:sp>
        <p:nvSpPr>
          <p:cNvPr id="5" name="Text Placeholder 4">
            <a:extLst>
              <a:ext uri="{FF2B5EF4-FFF2-40B4-BE49-F238E27FC236}">
                <a16:creationId xmlns:a16="http://schemas.microsoft.com/office/drawing/2014/main" id="{AB97FAAF-FD5C-4EDE-A2D8-148266453488}"/>
              </a:ext>
            </a:extLst>
          </p:cNvPr>
          <p:cNvSpPr>
            <a:spLocks noGrp="1"/>
          </p:cNvSpPr>
          <p:nvPr>
            <p:ph type="body" sz="quarter" idx="12"/>
          </p:nvPr>
        </p:nvSpPr>
        <p:spPr>
          <a:xfrm>
            <a:off x="4992992" y="2232908"/>
            <a:ext cx="2194560" cy="274320"/>
          </a:xfrm>
        </p:spPr>
        <p:txBody>
          <a:bodyPr>
            <a:normAutofit/>
          </a:bodyPr>
          <a:lstStyle/>
          <a:p>
            <a:r>
              <a:rPr lang="en-ZA" dirty="0"/>
              <a:t>CONVENIENT</a:t>
            </a:r>
          </a:p>
        </p:txBody>
      </p:sp>
      <p:sp>
        <p:nvSpPr>
          <p:cNvPr id="14" name="TextBox 13">
            <a:extLst>
              <a:ext uri="{FF2B5EF4-FFF2-40B4-BE49-F238E27FC236}">
                <a16:creationId xmlns:a16="http://schemas.microsoft.com/office/drawing/2014/main" id="{6F4D88FB-4966-440B-B91C-A4A994D5A589}"/>
              </a:ext>
            </a:extLst>
          </p:cNvPr>
          <p:cNvSpPr txBox="1"/>
          <p:nvPr/>
        </p:nvSpPr>
        <p:spPr>
          <a:xfrm>
            <a:off x="1179196" y="2452440"/>
            <a:ext cx="2103120" cy="307777"/>
          </a:xfrm>
          <a:prstGeom prst="rect">
            <a:avLst/>
          </a:prstGeom>
          <a:noFill/>
        </p:spPr>
        <p:txBody>
          <a:bodyPr wrap="square" rtlCol="0">
            <a:spAutoFit/>
          </a:bodyPr>
          <a:lstStyle/>
          <a:p>
            <a:pPr algn="ctr"/>
            <a:r>
              <a:rPr lang="en-US" sz="1400" b="1" dirty="0">
                <a:solidFill>
                  <a:schemeClr val="accent5"/>
                </a:solidFill>
              </a:rPr>
              <a:t>A</a:t>
            </a:r>
          </a:p>
        </p:txBody>
      </p:sp>
      <p:sp>
        <p:nvSpPr>
          <p:cNvPr id="38" name="TextBox 37">
            <a:extLst>
              <a:ext uri="{FF2B5EF4-FFF2-40B4-BE49-F238E27FC236}">
                <a16:creationId xmlns:a16="http://schemas.microsoft.com/office/drawing/2014/main" id="{67A04ABF-FDB1-4293-B2FF-45D35ADC8C2E}"/>
              </a:ext>
            </a:extLst>
          </p:cNvPr>
          <p:cNvSpPr txBox="1"/>
          <p:nvPr/>
        </p:nvSpPr>
        <p:spPr>
          <a:xfrm>
            <a:off x="8922733" y="2592892"/>
            <a:ext cx="1510914" cy="400110"/>
          </a:xfrm>
          <a:prstGeom prst="rect">
            <a:avLst/>
          </a:prstGeom>
          <a:noFill/>
        </p:spPr>
        <p:txBody>
          <a:bodyPr wrap="square" rtlCol="0">
            <a:spAutoFit/>
          </a:bodyPr>
          <a:lstStyle/>
          <a:p>
            <a:pPr algn="ctr"/>
            <a:r>
              <a:rPr lang="en-US" sz="2000" dirty="0">
                <a:solidFill>
                  <a:schemeClr val="accent1">
                    <a:lumMod val="90000"/>
                  </a:schemeClr>
                </a:solidFill>
                <a:latin typeface="+mj-lt"/>
              </a:rPr>
              <a:t>Contoso</a:t>
            </a:r>
          </a:p>
        </p:txBody>
      </p:sp>
      <p:sp>
        <p:nvSpPr>
          <p:cNvPr id="13" name="Text Placeholder 12">
            <a:extLst>
              <a:ext uri="{FF2B5EF4-FFF2-40B4-BE49-F238E27FC236}">
                <a16:creationId xmlns:a16="http://schemas.microsoft.com/office/drawing/2014/main" id="{C8982B59-A1B2-40DA-A0C6-72C2741AB5AB}"/>
              </a:ext>
            </a:extLst>
          </p:cNvPr>
          <p:cNvSpPr>
            <a:spLocks noGrp="1"/>
          </p:cNvSpPr>
          <p:nvPr>
            <p:ph type="body" sz="quarter" idx="14"/>
          </p:nvPr>
        </p:nvSpPr>
        <p:spPr>
          <a:xfrm>
            <a:off x="708728" y="3494402"/>
            <a:ext cx="2194560" cy="274320"/>
          </a:xfrm>
        </p:spPr>
        <p:txBody>
          <a:bodyPr/>
          <a:lstStyle/>
          <a:p>
            <a:r>
              <a:rPr lang="en-US" dirty="0"/>
              <a:t>EXPENSIVE</a:t>
            </a:r>
          </a:p>
        </p:txBody>
      </p:sp>
      <p:sp>
        <p:nvSpPr>
          <p:cNvPr id="31" name="Text Placeholder 30">
            <a:extLst>
              <a:ext uri="{FF2B5EF4-FFF2-40B4-BE49-F238E27FC236}">
                <a16:creationId xmlns:a16="http://schemas.microsoft.com/office/drawing/2014/main" id="{6B19234D-D2EF-4701-9E2E-B32018B006DB}"/>
              </a:ext>
            </a:extLst>
          </p:cNvPr>
          <p:cNvSpPr>
            <a:spLocks noGrp="1"/>
          </p:cNvSpPr>
          <p:nvPr>
            <p:ph type="body" sz="quarter" idx="15"/>
          </p:nvPr>
        </p:nvSpPr>
        <p:spPr>
          <a:xfrm>
            <a:off x="9310732" y="3494402"/>
            <a:ext cx="2194560" cy="274320"/>
          </a:xfrm>
        </p:spPr>
        <p:txBody>
          <a:bodyPr/>
          <a:lstStyle/>
          <a:p>
            <a:r>
              <a:rPr lang="en-US" dirty="0"/>
              <a:t>AFFORDABLE</a:t>
            </a:r>
          </a:p>
        </p:txBody>
      </p:sp>
      <p:sp>
        <p:nvSpPr>
          <p:cNvPr id="20" name="TextBox 19">
            <a:extLst>
              <a:ext uri="{FF2B5EF4-FFF2-40B4-BE49-F238E27FC236}">
                <a16:creationId xmlns:a16="http://schemas.microsoft.com/office/drawing/2014/main" id="{C7B14B30-2419-4D40-8AD3-31CCBF88F7F8}"/>
              </a:ext>
            </a:extLst>
          </p:cNvPr>
          <p:cNvSpPr txBox="1"/>
          <p:nvPr/>
        </p:nvSpPr>
        <p:spPr>
          <a:xfrm>
            <a:off x="1777326" y="4197096"/>
            <a:ext cx="2103120" cy="307777"/>
          </a:xfrm>
          <a:prstGeom prst="rect">
            <a:avLst/>
          </a:prstGeom>
          <a:noFill/>
        </p:spPr>
        <p:txBody>
          <a:bodyPr wrap="square" rtlCol="0">
            <a:spAutoFit/>
          </a:bodyPr>
          <a:lstStyle/>
          <a:p>
            <a:pPr algn="ctr"/>
            <a:r>
              <a:rPr lang="en-US" sz="1400" b="1" dirty="0">
                <a:solidFill>
                  <a:schemeClr val="accent5"/>
                </a:solidFill>
              </a:rPr>
              <a:t>D</a:t>
            </a:r>
          </a:p>
        </p:txBody>
      </p:sp>
      <p:sp>
        <p:nvSpPr>
          <p:cNvPr id="26" name="TextBox 25">
            <a:extLst>
              <a:ext uri="{FF2B5EF4-FFF2-40B4-BE49-F238E27FC236}">
                <a16:creationId xmlns:a16="http://schemas.microsoft.com/office/drawing/2014/main" id="{322AD189-7DB5-4ACB-AD7F-5DFD87E8A71F}"/>
              </a:ext>
            </a:extLst>
          </p:cNvPr>
          <p:cNvSpPr txBox="1"/>
          <p:nvPr/>
        </p:nvSpPr>
        <p:spPr>
          <a:xfrm>
            <a:off x="8113395" y="4212515"/>
            <a:ext cx="2103120" cy="307777"/>
          </a:xfrm>
          <a:prstGeom prst="rect">
            <a:avLst/>
          </a:prstGeom>
          <a:noFill/>
        </p:spPr>
        <p:txBody>
          <a:bodyPr wrap="square" rtlCol="0">
            <a:spAutoFit/>
          </a:bodyPr>
          <a:lstStyle/>
          <a:p>
            <a:pPr algn="ctr"/>
            <a:r>
              <a:rPr lang="en-US" sz="1400" b="1" dirty="0">
                <a:solidFill>
                  <a:schemeClr val="accent5"/>
                </a:solidFill>
              </a:rPr>
              <a:t>C</a:t>
            </a:r>
          </a:p>
        </p:txBody>
      </p:sp>
      <p:sp>
        <p:nvSpPr>
          <p:cNvPr id="22" name="TextBox 21">
            <a:extLst>
              <a:ext uri="{FF2B5EF4-FFF2-40B4-BE49-F238E27FC236}">
                <a16:creationId xmlns:a16="http://schemas.microsoft.com/office/drawing/2014/main" id="{BEC01721-4BB0-488B-9B5A-48C46D8D28B3}"/>
              </a:ext>
            </a:extLst>
          </p:cNvPr>
          <p:cNvSpPr txBox="1"/>
          <p:nvPr/>
        </p:nvSpPr>
        <p:spPr>
          <a:xfrm>
            <a:off x="2237505" y="5045672"/>
            <a:ext cx="2103120" cy="307777"/>
          </a:xfrm>
          <a:prstGeom prst="rect">
            <a:avLst/>
          </a:prstGeom>
          <a:noFill/>
        </p:spPr>
        <p:txBody>
          <a:bodyPr wrap="square" rtlCol="0">
            <a:spAutoFit/>
          </a:bodyPr>
          <a:lstStyle/>
          <a:p>
            <a:pPr algn="ctr"/>
            <a:r>
              <a:rPr lang="en-US" sz="1400" b="1" dirty="0">
                <a:solidFill>
                  <a:schemeClr val="accent5"/>
                </a:solidFill>
              </a:rPr>
              <a:t>E</a:t>
            </a:r>
          </a:p>
        </p:txBody>
      </p:sp>
      <p:sp>
        <p:nvSpPr>
          <p:cNvPr id="24" name="TextBox 23">
            <a:extLst>
              <a:ext uri="{FF2B5EF4-FFF2-40B4-BE49-F238E27FC236}">
                <a16:creationId xmlns:a16="http://schemas.microsoft.com/office/drawing/2014/main" id="{8D07B799-6119-4CA9-B5CE-C125763CFAF9}"/>
              </a:ext>
            </a:extLst>
          </p:cNvPr>
          <p:cNvSpPr txBox="1"/>
          <p:nvPr/>
        </p:nvSpPr>
        <p:spPr>
          <a:xfrm>
            <a:off x="7384570" y="5048416"/>
            <a:ext cx="2103120" cy="307777"/>
          </a:xfrm>
          <a:prstGeom prst="rect">
            <a:avLst/>
          </a:prstGeom>
          <a:noFill/>
        </p:spPr>
        <p:txBody>
          <a:bodyPr wrap="square" rtlCol="0">
            <a:spAutoFit/>
          </a:bodyPr>
          <a:lstStyle/>
          <a:p>
            <a:pPr algn="ctr"/>
            <a:r>
              <a:rPr lang="en-US" sz="1400" b="1" dirty="0">
                <a:solidFill>
                  <a:schemeClr val="accent5"/>
                </a:solidFill>
              </a:rPr>
              <a:t>B</a:t>
            </a:r>
          </a:p>
        </p:txBody>
      </p:sp>
      <p:sp>
        <p:nvSpPr>
          <p:cNvPr id="27" name="Text Placeholder 26">
            <a:extLst>
              <a:ext uri="{FF2B5EF4-FFF2-40B4-BE49-F238E27FC236}">
                <a16:creationId xmlns:a16="http://schemas.microsoft.com/office/drawing/2014/main" id="{84D2AA97-E618-49CB-8CE9-42717E005933}"/>
              </a:ext>
            </a:extLst>
          </p:cNvPr>
          <p:cNvSpPr>
            <a:spLocks noGrp="1"/>
          </p:cNvSpPr>
          <p:nvPr>
            <p:ph type="body" sz="quarter" idx="13"/>
          </p:nvPr>
        </p:nvSpPr>
        <p:spPr>
          <a:xfrm>
            <a:off x="4992992" y="5287722"/>
            <a:ext cx="2194560" cy="274320"/>
          </a:xfrm>
        </p:spPr>
        <p:txBody>
          <a:bodyPr/>
          <a:lstStyle/>
          <a:p>
            <a:r>
              <a:rPr lang="en-US" dirty="0"/>
              <a:t>INCONVENIENT</a:t>
            </a:r>
          </a:p>
        </p:txBody>
      </p:sp>
      <p:sp>
        <p:nvSpPr>
          <p:cNvPr id="3" name="Footer Placeholder 2">
            <a:extLst>
              <a:ext uri="{FF2B5EF4-FFF2-40B4-BE49-F238E27FC236}">
                <a16:creationId xmlns:a16="http://schemas.microsoft.com/office/drawing/2014/main" id="{2CC7E0A4-FE8E-4F7B-8370-1FA3484B6144}"/>
              </a:ext>
            </a:extLst>
          </p:cNvPr>
          <p:cNvSpPr>
            <a:spLocks noGrp="1"/>
          </p:cNvSpPr>
          <p:nvPr>
            <p:ph type="ftr" sz="quarter" idx="10"/>
          </p:nvPr>
        </p:nvSpPr>
        <p:spPr>
          <a:xfrm>
            <a:off x="4038600" y="6356350"/>
            <a:ext cx="4114800" cy="365125"/>
          </a:xfrm>
        </p:spPr>
        <p:txBody>
          <a:bodyPr/>
          <a:lstStyle/>
          <a:p>
            <a:r>
              <a:rPr lang="en-ZA"/>
              <a:t>Agricultural Waste Management</a:t>
            </a:r>
            <a:endParaRPr lang="en-ZA" dirty="0"/>
          </a:p>
        </p:txBody>
      </p:sp>
      <p:sp>
        <p:nvSpPr>
          <p:cNvPr id="4" name="Slide Number Placeholder 3">
            <a:extLst>
              <a:ext uri="{FF2B5EF4-FFF2-40B4-BE49-F238E27FC236}">
                <a16:creationId xmlns:a16="http://schemas.microsoft.com/office/drawing/2014/main" id="{5CE495FC-7E0A-4342-A40D-3B65DCA780C6}"/>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16</a:t>
            </a:fld>
            <a:endParaRPr lang="en-ZA" dirty="0"/>
          </a:p>
        </p:txBody>
      </p:sp>
      <p:sp>
        <p:nvSpPr>
          <p:cNvPr id="28" name="Oval 27">
            <a:extLst>
              <a:ext uri="{FF2B5EF4-FFF2-40B4-BE49-F238E27FC236}">
                <a16:creationId xmlns:a16="http://schemas.microsoft.com/office/drawing/2014/main" id="{36727BE3-A800-4D66-A1F2-87FBCFA4914B}"/>
              </a:ext>
              <a:ext uri="{C183D7F6-B498-43B3-948B-1728B52AA6E4}">
                <adec:decorative xmlns:adec="http://schemas.microsoft.com/office/drawing/2017/decorative" val="1"/>
              </a:ext>
            </a:extLst>
          </p:cNvPr>
          <p:cNvSpPr/>
          <p:nvPr/>
        </p:nvSpPr>
        <p:spPr>
          <a:xfrm>
            <a:off x="2139316" y="2750697"/>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0" name="Oval 29">
            <a:extLst>
              <a:ext uri="{FF2B5EF4-FFF2-40B4-BE49-F238E27FC236}">
                <a16:creationId xmlns:a16="http://schemas.microsoft.com/office/drawing/2014/main" id="{32908B8A-EAA4-45C6-A367-59D25A109B9E}"/>
              </a:ext>
              <a:ext uri="{C183D7F6-B498-43B3-948B-1728B52AA6E4}">
                <adec:decorative xmlns:adec="http://schemas.microsoft.com/office/drawing/2017/decorative" val="1"/>
              </a:ext>
            </a:extLst>
          </p:cNvPr>
          <p:cNvSpPr/>
          <p:nvPr/>
        </p:nvSpPr>
        <p:spPr>
          <a:xfrm>
            <a:off x="3197625" y="4868466"/>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2" name="Oval 31">
            <a:extLst>
              <a:ext uri="{FF2B5EF4-FFF2-40B4-BE49-F238E27FC236}">
                <a16:creationId xmlns:a16="http://schemas.microsoft.com/office/drawing/2014/main" id="{C08E96C2-DCF2-4C90-8F72-2329BB62F436}"/>
              </a:ext>
              <a:ext uri="{C183D7F6-B498-43B3-948B-1728B52AA6E4}">
                <adec:decorative xmlns:adec="http://schemas.microsoft.com/office/drawing/2017/decorative" val="1"/>
              </a:ext>
            </a:extLst>
          </p:cNvPr>
          <p:cNvSpPr/>
          <p:nvPr/>
        </p:nvSpPr>
        <p:spPr>
          <a:xfrm>
            <a:off x="9073515" y="4035304"/>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4" name="Oval 33">
            <a:extLst>
              <a:ext uri="{FF2B5EF4-FFF2-40B4-BE49-F238E27FC236}">
                <a16:creationId xmlns:a16="http://schemas.microsoft.com/office/drawing/2014/main" id="{5C63F025-C100-4C98-AEEB-EA1EDBFA3BC1}"/>
              </a:ext>
              <a:ext uri="{C183D7F6-B498-43B3-948B-1728B52AA6E4}">
                <adec:decorative xmlns:adec="http://schemas.microsoft.com/office/drawing/2017/decorative" val="1"/>
              </a:ext>
            </a:extLst>
          </p:cNvPr>
          <p:cNvSpPr/>
          <p:nvPr/>
        </p:nvSpPr>
        <p:spPr>
          <a:xfrm>
            <a:off x="8344690" y="4873925"/>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6" name="Oval 35">
            <a:extLst>
              <a:ext uri="{FF2B5EF4-FFF2-40B4-BE49-F238E27FC236}">
                <a16:creationId xmlns:a16="http://schemas.microsoft.com/office/drawing/2014/main" id="{593DB100-4291-4518-A93E-C369A0D490E9}"/>
              </a:ext>
              <a:ext uri="{C183D7F6-B498-43B3-948B-1728B52AA6E4}">
                <adec:decorative xmlns:adec="http://schemas.microsoft.com/office/drawing/2017/decorative" val="1"/>
              </a:ext>
            </a:extLst>
          </p:cNvPr>
          <p:cNvSpPr/>
          <p:nvPr/>
        </p:nvSpPr>
        <p:spPr>
          <a:xfrm>
            <a:off x="2737446" y="4025314"/>
            <a:ext cx="182880" cy="18288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40" name="Oval 39">
            <a:extLst>
              <a:ext uri="{FF2B5EF4-FFF2-40B4-BE49-F238E27FC236}">
                <a16:creationId xmlns:a16="http://schemas.microsoft.com/office/drawing/2014/main" id="{34C663AD-4E82-4CCB-9202-5D88D5B90254}"/>
              </a:ext>
              <a:ext uri="{C183D7F6-B498-43B3-948B-1728B52AA6E4}">
                <adec:decorative xmlns:adec="http://schemas.microsoft.com/office/drawing/2017/decorative" val="1"/>
              </a:ext>
            </a:extLst>
          </p:cNvPr>
          <p:cNvSpPr/>
          <p:nvPr/>
        </p:nvSpPr>
        <p:spPr>
          <a:xfrm>
            <a:off x="9630352" y="2421869"/>
            <a:ext cx="182880" cy="182880"/>
          </a:xfrm>
          <a:prstGeom prst="ellipse">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111918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05AF1-623C-4E09-AB5D-8DD0571489F6}"/>
              </a:ext>
            </a:extLst>
          </p:cNvPr>
          <p:cNvSpPr>
            <a:spLocks noGrp="1"/>
          </p:cNvSpPr>
          <p:nvPr>
            <p:ph type="title"/>
          </p:nvPr>
        </p:nvSpPr>
        <p:spPr>
          <a:xfrm>
            <a:off x="838200" y="365125"/>
            <a:ext cx="10515600" cy="1059924"/>
          </a:xfrm>
        </p:spPr>
        <p:txBody>
          <a:bodyPr/>
          <a:lstStyle/>
          <a:p>
            <a:r>
              <a:rPr lang="en-US" dirty="0"/>
              <a:t>Growth strategy</a:t>
            </a:r>
          </a:p>
        </p:txBody>
      </p:sp>
      <p:sp>
        <p:nvSpPr>
          <p:cNvPr id="11" name="Text Placeholder 10">
            <a:extLst>
              <a:ext uri="{FF2B5EF4-FFF2-40B4-BE49-F238E27FC236}">
                <a16:creationId xmlns:a16="http://schemas.microsoft.com/office/drawing/2014/main" id="{09D3978D-6E02-4F15-83B3-400CCE09A26A}"/>
              </a:ext>
            </a:extLst>
          </p:cNvPr>
          <p:cNvSpPr>
            <a:spLocks noGrp="1"/>
          </p:cNvSpPr>
          <p:nvPr>
            <p:ph type="body" idx="1"/>
          </p:nvPr>
        </p:nvSpPr>
        <p:spPr>
          <a:xfrm>
            <a:off x="831850" y="1426525"/>
            <a:ext cx="10515600" cy="457200"/>
          </a:xfrm>
        </p:spPr>
        <p:txBody>
          <a:bodyPr>
            <a:normAutofit/>
          </a:bodyPr>
          <a:lstStyle/>
          <a:p>
            <a:r>
              <a:rPr lang="en-ZA" dirty="0"/>
              <a:t>How we’ll scale in the future</a:t>
            </a:r>
          </a:p>
          <a:p>
            <a:endParaRPr lang="en-US" dirty="0"/>
          </a:p>
        </p:txBody>
      </p:sp>
      <p:sp>
        <p:nvSpPr>
          <p:cNvPr id="3" name="Content Placeholder 2">
            <a:extLst>
              <a:ext uri="{FF2B5EF4-FFF2-40B4-BE49-F238E27FC236}">
                <a16:creationId xmlns:a16="http://schemas.microsoft.com/office/drawing/2014/main" id="{9B1DDDEF-20C4-4F65-BAC9-0A763DF7E02B}"/>
              </a:ext>
            </a:extLst>
          </p:cNvPr>
          <p:cNvSpPr>
            <a:spLocks noGrp="1"/>
          </p:cNvSpPr>
          <p:nvPr>
            <p:ph type="body" sz="quarter" idx="13"/>
          </p:nvPr>
        </p:nvSpPr>
        <p:spPr>
          <a:xfrm>
            <a:off x="1097280" y="2458260"/>
            <a:ext cx="3200400" cy="731520"/>
          </a:xfrm>
          <a:solidFill>
            <a:schemeClr val="accent2">
              <a:alpha val="50000"/>
            </a:schemeClr>
          </a:solidFill>
          <a:ln>
            <a:solidFill>
              <a:schemeClr val="accent2"/>
            </a:solidFill>
          </a:ln>
        </p:spPr>
        <p:txBody>
          <a:bodyPr vert="horz" lIns="91440" tIns="45720" rIns="91440" bIns="45720" rtlCol="0" anchor="ctr" anchorCtr="1">
            <a:normAutofit/>
          </a:bodyPr>
          <a:lstStyle/>
          <a:p>
            <a:r>
              <a:rPr lang="en-US" dirty="0"/>
              <a:t>Feb 20XX</a:t>
            </a:r>
          </a:p>
        </p:txBody>
      </p:sp>
      <p:sp>
        <p:nvSpPr>
          <p:cNvPr id="12" name="Text Placeholder 11">
            <a:extLst>
              <a:ext uri="{FF2B5EF4-FFF2-40B4-BE49-F238E27FC236}">
                <a16:creationId xmlns:a16="http://schemas.microsoft.com/office/drawing/2014/main" id="{EDF55437-A2E9-41B0-8902-7FB8BCD86363}"/>
              </a:ext>
            </a:extLst>
          </p:cNvPr>
          <p:cNvSpPr>
            <a:spLocks noGrp="1"/>
          </p:cNvSpPr>
          <p:nvPr>
            <p:ph type="body" sz="quarter" idx="15"/>
          </p:nvPr>
        </p:nvSpPr>
        <p:spPr>
          <a:xfrm>
            <a:off x="1095593" y="3191256"/>
            <a:ext cx="3200400" cy="2465883"/>
          </a:xfrm>
          <a:noFill/>
          <a:ln>
            <a:solidFill>
              <a:schemeClr val="accent2"/>
            </a:solidFill>
          </a:ln>
        </p:spPr>
        <p:txBody>
          <a:bodyPr lIns="182880" tIns="182880" rIns="182880" anchor="t" anchorCtr="0">
            <a:normAutofit/>
          </a:bodyPr>
          <a:lstStyle/>
          <a:p>
            <a:r>
              <a:rPr lang="en-US" dirty="0"/>
              <a:t>Roll out product to high profile or top-level participants to help establish the product</a:t>
            </a:r>
          </a:p>
          <a:p>
            <a:endParaRPr lang="en-US" dirty="0"/>
          </a:p>
        </p:txBody>
      </p:sp>
      <p:sp>
        <p:nvSpPr>
          <p:cNvPr id="21" name="Text Placeholder 20">
            <a:extLst>
              <a:ext uri="{FF2B5EF4-FFF2-40B4-BE49-F238E27FC236}">
                <a16:creationId xmlns:a16="http://schemas.microsoft.com/office/drawing/2014/main" id="{9F96FB0A-2A02-4DFB-8C70-412D8DF11C0B}"/>
              </a:ext>
            </a:extLst>
          </p:cNvPr>
          <p:cNvSpPr>
            <a:spLocks noGrp="1"/>
          </p:cNvSpPr>
          <p:nvPr>
            <p:ph type="body" sz="quarter" idx="24"/>
          </p:nvPr>
        </p:nvSpPr>
        <p:spPr>
          <a:xfrm>
            <a:off x="4625274" y="2458260"/>
            <a:ext cx="3200400" cy="731520"/>
          </a:xfrm>
          <a:solidFill>
            <a:schemeClr val="accent2">
              <a:alpha val="50000"/>
            </a:schemeClr>
          </a:solidFill>
          <a:ln>
            <a:solidFill>
              <a:schemeClr val="accent2"/>
            </a:solidFill>
          </a:ln>
        </p:spPr>
        <p:txBody>
          <a:bodyPr/>
          <a:lstStyle/>
          <a:p>
            <a:r>
              <a:rPr lang="en-US" dirty="0"/>
              <a:t>May 20XX</a:t>
            </a:r>
          </a:p>
        </p:txBody>
      </p:sp>
      <p:sp>
        <p:nvSpPr>
          <p:cNvPr id="22" name="Text Placeholder 21">
            <a:extLst>
              <a:ext uri="{FF2B5EF4-FFF2-40B4-BE49-F238E27FC236}">
                <a16:creationId xmlns:a16="http://schemas.microsoft.com/office/drawing/2014/main" id="{CB78CA3E-425A-49FC-8D99-4000609FEDB9}"/>
              </a:ext>
            </a:extLst>
          </p:cNvPr>
          <p:cNvSpPr>
            <a:spLocks noGrp="1"/>
          </p:cNvSpPr>
          <p:nvPr>
            <p:ph type="body" sz="quarter" idx="25"/>
          </p:nvPr>
        </p:nvSpPr>
        <p:spPr>
          <a:xfrm>
            <a:off x="4626864" y="3191256"/>
            <a:ext cx="3200400" cy="2465883"/>
          </a:xfrm>
          <a:noFill/>
          <a:ln>
            <a:solidFill>
              <a:schemeClr val="accent2"/>
            </a:solidFill>
          </a:ln>
        </p:spPr>
        <p:txBody>
          <a:bodyPr anchor="t" anchorCtr="1">
            <a:normAutofit/>
          </a:bodyPr>
          <a:lstStyle/>
          <a:p>
            <a:r>
              <a:rPr lang="en-US" dirty="0"/>
              <a:t>Release the product to the general public and monitor press release and social media accounts</a:t>
            </a:r>
          </a:p>
        </p:txBody>
      </p:sp>
      <p:sp>
        <p:nvSpPr>
          <p:cNvPr id="23" name="Text Placeholder 22">
            <a:extLst>
              <a:ext uri="{FF2B5EF4-FFF2-40B4-BE49-F238E27FC236}">
                <a16:creationId xmlns:a16="http://schemas.microsoft.com/office/drawing/2014/main" id="{75D2ED3F-4593-4DAA-83A4-953C35F622C9}"/>
              </a:ext>
            </a:extLst>
          </p:cNvPr>
          <p:cNvSpPr>
            <a:spLocks noGrp="1"/>
          </p:cNvSpPr>
          <p:nvPr>
            <p:ph type="body" sz="quarter" idx="26"/>
          </p:nvPr>
        </p:nvSpPr>
        <p:spPr>
          <a:xfrm>
            <a:off x="8153269" y="2458260"/>
            <a:ext cx="3200400" cy="731520"/>
          </a:xfrm>
          <a:solidFill>
            <a:schemeClr val="accent2">
              <a:alpha val="50000"/>
            </a:schemeClr>
          </a:solidFill>
          <a:ln>
            <a:solidFill>
              <a:schemeClr val="accent2"/>
            </a:solidFill>
          </a:ln>
        </p:spPr>
        <p:txBody>
          <a:bodyPr/>
          <a:lstStyle/>
          <a:p>
            <a:r>
              <a:rPr lang="en-US" dirty="0"/>
              <a:t>Oct 20XX</a:t>
            </a:r>
          </a:p>
        </p:txBody>
      </p:sp>
      <p:sp>
        <p:nvSpPr>
          <p:cNvPr id="24" name="Text Placeholder 23">
            <a:extLst>
              <a:ext uri="{FF2B5EF4-FFF2-40B4-BE49-F238E27FC236}">
                <a16:creationId xmlns:a16="http://schemas.microsoft.com/office/drawing/2014/main" id="{0A0B0A1D-F3E2-4CA5-BB2D-285AB09BB4B3}"/>
              </a:ext>
            </a:extLst>
          </p:cNvPr>
          <p:cNvSpPr>
            <a:spLocks noGrp="1"/>
          </p:cNvSpPr>
          <p:nvPr>
            <p:ph type="body" sz="quarter" idx="27"/>
          </p:nvPr>
        </p:nvSpPr>
        <p:spPr>
          <a:xfrm>
            <a:off x="8156448" y="3191256"/>
            <a:ext cx="3200400" cy="2465883"/>
          </a:xfrm>
          <a:noFill/>
          <a:ln>
            <a:solidFill>
              <a:schemeClr val="accent2"/>
            </a:solidFill>
          </a:ln>
        </p:spPr>
        <p:txBody>
          <a:bodyPr anchor="t" anchorCtr="1"/>
          <a:lstStyle/>
          <a:p>
            <a:r>
              <a:rPr lang="en-US" dirty="0"/>
              <a:t>Gather feedback and adjust product design as necessary</a:t>
            </a:r>
          </a:p>
          <a:p>
            <a:endParaRPr lang="en-US" dirty="0"/>
          </a:p>
        </p:txBody>
      </p:sp>
      <p:sp>
        <p:nvSpPr>
          <p:cNvPr id="99" name="Footer Placeholder 98">
            <a:extLst>
              <a:ext uri="{FF2B5EF4-FFF2-40B4-BE49-F238E27FC236}">
                <a16:creationId xmlns:a16="http://schemas.microsoft.com/office/drawing/2014/main" id="{40F2CC71-2F3A-4594-B8D9-6343A4E974D6}"/>
              </a:ext>
            </a:extLst>
          </p:cNvPr>
          <p:cNvSpPr>
            <a:spLocks noGrp="1"/>
          </p:cNvSpPr>
          <p:nvPr>
            <p:ph type="ftr" sz="quarter" idx="21"/>
          </p:nvPr>
        </p:nvSpPr>
        <p:spPr>
          <a:xfrm>
            <a:off x="4038600" y="6356350"/>
            <a:ext cx="4114800" cy="365125"/>
          </a:xfrm>
        </p:spPr>
        <p:txBody>
          <a:bodyPr/>
          <a:lstStyle/>
          <a:p>
            <a:r>
              <a:rPr lang="en-US"/>
              <a:t>Agricultural Waste Management</a:t>
            </a:r>
            <a:endParaRPr lang="en-US" dirty="0"/>
          </a:p>
        </p:txBody>
      </p:sp>
      <p:sp>
        <p:nvSpPr>
          <p:cNvPr id="100" name="Slide Number Placeholder 99">
            <a:extLst>
              <a:ext uri="{FF2B5EF4-FFF2-40B4-BE49-F238E27FC236}">
                <a16:creationId xmlns:a16="http://schemas.microsoft.com/office/drawing/2014/main" id="{D7EF088D-A6D8-4DA5-AD4D-5221E33569A0}"/>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17</a:t>
            </a:fld>
            <a:endParaRPr lang="en-US" dirty="0"/>
          </a:p>
        </p:txBody>
      </p:sp>
    </p:spTree>
    <p:extLst>
      <p:ext uri="{BB962C8B-B14F-4D97-AF65-F5344CB8AC3E}">
        <p14:creationId xmlns:p14="http://schemas.microsoft.com/office/powerpoint/2010/main" val="31180718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71188AF-1B8F-40DD-90B1-DC0F52BA46BA}"/>
              </a:ext>
            </a:extLst>
          </p:cNvPr>
          <p:cNvSpPr>
            <a:spLocks noGrp="1"/>
          </p:cNvSpPr>
          <p:nvPr>
            <p:ph type="title"/>
          </p:nvPr>
        </p:nvSpPr>
        <p:spPr>
          <a:xfrm>
            <a:off x="839788" y="365125"/>
            <a:ext cx="10515600" cy="1325563"/>
          </a:xfrm>
        </p:spPr>
        <p:txBody>
          <a:bodyPr/>
          <a:lstStyle/>
          <a:p>
            <a:r>
              <a:rPr lang="en-US" dirty="0"/>
              <a:t>Traction</a:t>
            </a:r>
          </a:p>
        </p:txBody>
      </p:sp>
      <p:sp>
        <p:nvSpPr>
          <p:cNvPr id="28" name="Text Placeholder 27">
            <a:extLst>
              <a:ext uri="{FF2B5EF4-FFF2-40B4-BE49-F238E27FC236}">
                <a16:creationId xmlns:a16="http://schemas.microsoft.com/office/drawing/2014/main" id="{DD49D205-0473-4E3D-A214-A9A18377B221}"/>
              </a:ext>
            </a:extLst>
          </p:cNvPr>
          <p:cNvSpPr>
            <a:spLocks noGrp="1"/>
          </p:cNvSpPr>
          <p:nvPr>
            <p:ph type="body" idx="13"/>
          </p:nvPr>
        </p:nvSpPr>
        <p:spPr>
          <a:xfrm>
            <a:off x="831850" y="1426525"/>
            <a:ext cx="10515600" cy="457200"/>
          </a:xfrm>
        </p:spPr>
        <p:txBody>
          <a:bodyPr/>
          <a:lstStyle/>
          <a:p>
            <a:r>
              <a:rPr lang="en-ZA" dirty="0"/>
              <a:t>Forecasting for success</a:t>
            </a:r>
          </a:p>
          <a:p>
            <a:endParaRPr lang="en-US" dirty="0"/>
          </a:p>
        </p:txBody>
      </p:sp>
      <p:sp>
        <p:nvSpPr>
          <p:cNvPr id="7" name="Text Placeholder 6">
            <a:extLst>
              <a:ext uri="{FF2B5EF4-FFF2-40B4-BE49-F238E27FC236}">
                <a16:creationId xmlns:a16="http://schemas.microsoft.com/office/drawing/2014/main" id="{AC6715B5-2190-4A3A-B45B-26A2669D1708}"/>
              </a:ext>
            </a:extLst>
          </p:cNvPr>
          <p:cNvSpPr>
            <a:spLocks noGrp="1"/>
          </p:cNvSpPr>
          <p:nvPr>
            <p:ph type="body" idx="1"/>
          </p:nvPr>
        </p:nvSpPr>
        <p:spPr>
          <a:xfrm>
            <a:off x="706438" y="2071688"/>
            <a:ext cx="5029200" cy="457200"/>
          </a:xfrm>
        </p:spPr>
        <p:txBody>
          <a:bodyPr>
            <a:normAutofit/>
          </a:bodyPr>
          <a:lstStyle/>
          <a:p>
            <a:r>
              <a:rPr lang="en-US" dirty="0"/>
              <a:t>Key metrics</a:t>
            </a:r>
          </a:p>
        </p:txBody>
      </p:sp>
      <p:graphicFrame>
        <p:nvGraphicFramePr>
          <p:cNvPr id="11" name="Table 11">
            <a:extLst>
              <a:ext uri="{FF2B5EF4-FFF2-40B4-BE49-F238E27FC236}">
                <a16:creationId xmlns:a16="http://schemas.microsoft.com/office/drawing/2014/main" id="{1CA23F63-61EC-4BE5-8A2D-0A89EBD54F67}"/>
              </a:ext>
            </a:extLst>
          </p:cNvPr>
          <p:cNvGraphicFramePr>
            <a:graphicFrameLocks noGrp="1"/>
          </p:cNvGraphicFramePr>
          <p:nvPr>
            <p:ph sz="half" idx="2"/>
            <p:extLst>
              <p:ext uri="{D42A27DB-BD31-4B8C-83A1-F6EECF244321}">
                <p14:modId xmlns:p14="http://schemas.microsoft.com/office/powerpoint/2010/main" val="3853081935"/>
              </p:ext>
            </p:extLst>
          </p:nvPr>
        </p:nvGraphicFramePr>
        <p:xfrm>
          <a:off x="706438" y="2641600"/>
          <a:ext cx="5157785" cy="3027891"/>
        </p:xfrm>
        <a:graphic>
          <a:graphicData uri="http://schemas.openxmlformats.org/drawingml/2006/table">
            <a:tbl>
              <a:tblPr firstRow="1" bandRow="1">
                <a:tableStyleId>{5A111915-BE36-4E01-A7E5-04B1672EAD32}</a:tableStyleId>
              </a:tblPr>
              <a:tblGrid>
                <a:gridCol w="1031557">
                  <a:extLst>
                    <a:ext uri="{9D8B030D-6E8A-4147-A177-3AD203B41FA5}">
                      <a16:colId xmlns:a16="http://schemas.microsoft.com/office/drawing/2014/main" val="3233966979"/>
                    </a:ext>
                  </a:extLst>
                </a:gridCol>
                <a:gridCol w="1031557">
                  <a:extLst>
                    <a:ext uri="{9D8B030D-6E8A-4147-A177-3AD203B41FA5}">
                      <a16:colId xmlns:a16="http://schemas.microsoft.com/office/drawing/2014/main" val="1158840958"/>
                    </a:ext>
                  </a:extLst>
                </a:gridCol>
                <a:gridCol w="1031557">
                  <a:extLst>
                    <a:ext uri="{9D8B030D-6E8A-4147-A177-3AD203B41FA5}">
                      <a16:colId xmlns:a16="http://schemas.microsoft.com/office/drawing/2014/main" val="1014947327"/>
                    </a:ext>
                  </a:extLst>
                </a:gridCol>
                <a:gridCol w="1031557">
                  <a:extLst>
                    <a:ext uri="{9D8B030D-6E8A-4147-A177-3AD203B41FA5}">
                      <a16:colId xmlns:a16="http://schemas.microsoft.com/office/drawing/2014/main" val="2653728004"/>
                    </a:ext>
                  </a:extLst>
                </a:gridCol>
                <a:gridCol w="1031557">
                  <a:extLst>
                    <a:ext uri="{9D8B030D-6E8A-4147-A177-3AD203B41FA5}">
                      <a16:colId xmlns:a16="http://schemas.microsoft.com/office/drawing/2014/main" val="4218738779"/>
                    </a:ext>
                  </a:extLst>
                </a:gridCol>
              </a:tblGrid>
              <a:tr h="916439">
                <a:tc>
                  <a:txBody>
                    <a:bodyPr/>
                    <a:lstStyle/>
                    <a:p>
                      <a:endParaRPr lang="en-US" sz="1400" dirty="0"/>
                    </a:p>
                  </a:txBody>
                  <a:tcPr>
                    <a:solidFill>
                      <a:schemeClr val="accent5">
                        <a:lumMod val="60000"/>
                        <a:lumOff val="40000"/>
                      </a:schemeClr>
                    </a:solidFill>
                  </a:tcPr>
                </a:tc>
                <a:tc>
                  <a:txBody>
                    <a:bodyPr/>
                    <a:lstStyle/>
                    <a:p>
                      <a:pPr algn="ctr"/>
                      <a:r>
                        <a:rPr lang="en-US" sz="1400" dirty="0">
                          <a:solidFill>
                            <a:schemeClr val="tx1"/>
                          </a:solidFill>
                        </a:rPr>
                        <a:t>Clients</a:t>
                      </a:r>
                      <a:endParaRPr lang="ru-RU" sz="1400" dirty="0">
                        <a:solidFill>
                          <a:schemeClr val="tx1"/>
                        </a:solidFill>
                      </a:endParaRPr>
                    </a:p>
                  </a:txBody>
                  <a:tcPr marL="95186" marR="95186" marT="47593" marB="47593" anchor="ctr">
                    <a:solidFill>
                      <a:schemeClr val="accent5">
                        <a:lumMod val="60000"/>
                        <a:lumOff val="40000"/>
                      </a:schemeClr>
                    </a:solidFill>
                  </a:tcPr>
                </a:tc>
                <a:tc>
                  <a:txBody>
                    <a:bodyPr/>
                    <a:lstStyle/>
                    <a:p>
                      <a:pPr algn="ctr"/>
                      <a:r>
                        <a:rPr lang="en-US" sz="1400" dirty="0">
                          <a:solidFill>
                            <a:schemeClr val="tx1"/>
                          </a:solidFill>
                        </a:rPr>
                        <a:t>Orders</a:t>
                      </a:r>
                      <a:endParaRPr lang="ru-RU" sz="1400" dirty="0">
                        <a:solidFill>
                          <a:schemeClr val="tx1"/>
                        </a:solidFill>
                      </a:endParaRPr>
                    </a:p>
                  </a:txBody>
                  <a:tcPr marL="95186" marR="95186" marT="47593" marB="47593" anchor="ctr">
                    <a:solidFill>
                      <a:schemeClr val="accent5">
                        <a:lumMod val="60000"/>
                        <a:lumOff val="40000"/>
                      </a:schemeClr>
                    </a:solidFill>
                  </a:tcPr>
                </a:tc>
                <a:tc>
                  <a:txBody>
                    <a:bodyPr/>
                    <a:lstStyle/>
                    <a:p>
                      <a:pPr algn="ctr"/>
                      <a:r>
                        <a:rPr lang="en-US" sz="1400" dirty="0">
                          <a:solidFill>
                            <a:schemeClr val="tx1"/>
                          </a:solidFill>
                        </a:rPr>
                        <a:t>Gross revenue</a:t>
                      </a:r>
                      <a:endParaRPr lang="ru-RU" sz="1400" dirty="0">
                        <a:solidFill>
                          <a:schemeClr val="tx1"/>
                        </a:solidFill>
                      </a:endParaRPr>
                    </a:p>
                  </a:txBody>
                  <a:tcPr marL="95186" marR="95186" marT="47593" marB="47593" anchor="ctr">
                    <a:solidFill>
                      <a:schemeClr val="accent5">
                        <a:lumMod val="60000"/>
                        <a:lumOff val="40000"/>
                      </a:schemeClr>
                    </a:solidFill>
                  </a:tcPr>
                </a:tc>
                <a:tc>
                  <a:txBody>
                    <a:bodyPr/>
                    <a:lstStyle/>
                    <a:p>
                      <a:pPr algn="ctr"/>
                      <a:r>
                        <a:rPr lang="en-US" sz="1400" dirty="0">
                          <a:solidFill>
                            <a:schemeClr val="tx1"/>
                          </a:solidFill>
                        </a:rPr>
                        <a:t>Net revenue</a:t>
                      </a:r>
                      <a:endParaRPr lang="ru-RU" sz="1400" dirty="0">
                        <a:solidFill>
                          <a:schemeClr val="tx1"/>
                        </a:solidFill>
                      </a:endParaRPr>
                    </a:p>
                  </a:txBody>
                  <a:tcPr marL="95186" marR="95186" marT="47593" marB="47593" anchor="ctr">
                    <a:solidFill>
                      <a:schemeClr val="accent5">
                        <a:lumMod val="60000"/>
                        <a:lumOff val="40000"/>
                      </a:schemeClr>
                    </a:solidFill>
                  </a:tcPr>
                </a:tc>
                <a:extLst>
                  <a:ext uri="{0D108BD9-81ED-4DB2-BD59-A6C34878D82A}">
                    <a16:rowId xmlns:a16="http://schemas.microsoft.com/office/drawing/2014/main" val="3213590700"/>
                  </a:ext>
                </a:extLst>
              </a:tr>
              <a:tr h="527863">
                <a:tc>
                  <a:txBody>
                    <a:bodyPr/>
                    <a:lstStyle/>
                    <a:p>
                      <a:pPr algn="ctr"/>
                      <a:r>
                        <a:rPr lang="en-US" sz="1400" dirty="0"/>
                        <a:t>20XX</a:t>
                      </a:r>
                      <a:endParaRPr lang="ru-RU" sz="1400" dirty="0"/>
                    </a:p>
                  </a:txBody>
                  <a:tcPr anchor="ctr"/>
                </a:tc>
                <a:tc>
                  <a:txBody>
                    <a:bodyPr/>
                    <a:lstStyle/>
                    <a:p>
                      <a:pPr algn="r"/>
                      <a:r>
                        <a:rPr lang="en-US" sz="1400" dirty="0"/>
                        <a:t>10</a:t>
                      </a:r>
                      <a:endParaRPr lang="ru-RU" sz="1400" dirty="0"/>
                    </a:p>
                  </a:txBody>
                  <a:tcPr marL="95186" marR="95186" marT="47593" marB="47593" anchor="ctr"/>
                </a:tc>
                <a:tc>
                  <a:txBody>
                    <a:bodyPr/>
                    <a:lstStyle/>
                    <a:p>
                      <a:pPr algn="r"/>
                      <a:r>
                        <a:rPr lang="en-US" sz="1400" dirty="0"/>
                        <a:t>1100</a:t>
                      </a:r>
                      <a:endParaRPr lang="ru-RU" sz="1400" dirty="0"/>
                    </a:p>
                  </a:txBody>
                  <a:tcPr marL="95186" marR="95186" marT="47593" marB="47593" anchor="ctr"/>
                </a:tc>
                <a:tc>
                  <a:txBody>
                    <a:bodyPr/>
                    <a:lstStyle/>
                    <a:p>
                      <a:pPr algn="r"/>
                      <a:r>
                        <a:rPr lang="en-US" sz="1400" dirty="0"/>
                        <a:t>$10,000</a:t>
                      </a:r>
                      <a:endParaRPr lang="ru-RU" sz="1400" dirty="0"/>
                    </a:p>
                  </a:txBody>
                  <a:tcPr marL="95186" marR="95186" marT="47593" marB="47593" anchor="ctr"/>
                </a:tc>
                <a:tc>
                  <a:txBody>
                    <a:bodyPr/>
                    <a:lstStyle/>
                    <a:p>
                      <a:pPr algn="r"/>
                      <a:r>
                        <a:rPr lang="en-US" sz="1400" dirty="0"/>
                        <a:t>$7,000</a:t>
                      </a:r>
                      <a:endParaRPr lang="ru-RU" sz="1400" dirty="0"/>
                    </a:p>
                  </a:txBody>
                  <a:tcPr marL="95186" marR="95186" marT="47593" marB="47593" anchor="ctr"/>
                </a:tc>
                <a:extLst>
                  <a:ext uri="{0D108BD9-81ED-4DB2-BD59-A6C34878D82A}">
                    <a16:rowId xmlns:a16="http://schemas.microsoft.com/office/drawing/2014/main" val="2830826746"/>
                  </a:ext>
                </a:extLst>
              </a:tr>
              <a:tr h="527863">
                <a:tc>
                  <a:txBody>
                    <a:bodyPr/>
                    <a:lstStyle/>
                    <a:p>
                      <a:pPr algn="ctr"/>
                      <a:r>
                        <a:rPr lang="en-US" sz="1400" dirty="0"/>
                        <a:t>20XX</a:t>
                      </a:r>
                      <a:endParaRPr lang="ru-RU" sz="1400" dirty="0"/>
                    </a:p>
                  </a:txBody>
                  <a:tcPr anchor="ctr"/>
                </a:tc>
                <a:tc>
                  <a:txBody>
                    <a:bodyPr/>
                    <a:lstStyle/>
                    <a:p>
                      <a:pPr algn="r"/>
                      <a:r>
                        <a:rPr lang="en-US" sz="1400" dirty="0"/>
                        <a:t>20</a:t>
                      </a:r>
                      <a:endParaRPr lang="ru-RU" sz="1400" dirty="0"/>
                    </a:p>
                  </a:txBody>
                  <a:tcPr marL="95186" marR="95186" marT="47593" marB="47593" anchor="ctr"/>
                </a:tc>
                <a:tc>
                  <a:txBody>
                    <a:bodyPr/>
                    <a:lstStyle/>
                    <a:p>
                      <a:pPr algn="r"/>
                      <a:r>
                        <a:rPr lang="en-US" sz="1400" dirty="0"/>
                        <a:t>200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$20,000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$16,000</a:t>
                      </a:r>
                      <a:endParaRPr lang="ru-RU" sz="1400" dirty="0"/>
                    </a:p>
                  </a:txBody>
                  <a:tcPr marL="95186" marR="95186" marT="47593" marB="47593" anchor="ctr"/>
                </a:tc>
                <a:extLst>
                  <a:ext uri="{0D108BD9-81ED-4DB2-BD59-A6C34878D82A}">
                    <a16:rowId xmlns:a16="http://schemas.microsoft.com/office/drawing/2014/main" val="2517333721"/>
                  </a:ext>
                </a:extLst>
              </a:tr>
              <a:tr h="527863">
                <a:tc>
                  <a:txBody>
                    <a:bodyPr/>
                    <a:lstStyle/>
                    <a:p>
                      <a:pPr algn="ctr"/>
                      <a:r>
                        <a:rPr lang="en-US" sz="1400" dirty="0"/>
                        <a:t>20XX</a:t>
                      </a:r>
                      <a:endParaRPr lang="ru-RU" sz="1400" dirty="0"/>
                    </a:p>
                  </a:txBody>
                  <a:tcPr anchor="ctr"/>
                </a:tc>
                <a:tc>
                  <a:txBody>
                    <a:bodyPr/>
                    <a:lstStyle/>
                    <a:p>
                      <a:pPr algn="r"/>
                      <a:r>
                        <a:rPr lang="en-US" sz="1400" dirty="0"/>
                        <a:t>30</a:t>
                      </a:r>
                      <a:endParaRPr lang="ru-RU" sz="1400" dirty="0"/>
                    </a:p>
                  </a:txBody>
                  <a:tcPr marL="95186" marR="95186" marT="47593" marB="47593" anchor="ctr"/>
                </a:tc>
                <a:tc>
                  <a:txBody>
                    <a:bodyPr/>
                    <a:lstStyle/>
                    <a:p>
                      <a:pPr algn="r"/>
                      <a:r>
                        <a:rPr lang="en-US" sz="1400" dirty="0"/>
                        <a:t>300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$30,000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$25,000</a:t>
                      </a:r>
                      <a:endParaRPr lang="ru-RU" sz="1400" dirty="0"/>
                    </a:p>
                  </a:txBody>
                  <a:tcPr marL="95186" marR="95186" marT="47593" marB="47593" anchor="ctr"/>
                </a:tc>
                <a:extLst>
                  <a:ext uri="{0D108BD9-81ED-4DB2-BD59-A6C34878D82A}">
                    <a16:rowId xmlns:a16="http://schemas.microsoft.com/office/drawing/2014/main" val="3321589815"/>
                  </a:ext>
                </a:extLst>
              </a:tr>
              <a:tr h="527863">
                <a:tc>
                  <a:txBody>
                    <a:bodyPr/>
                    <a:lstStyle/>
                    <a:p>
                      <a:pPr algn="ctr"/>
                      <a:r>
                        <a:rPr lang="en-US" sz="1400" dirty="0"/>
                        <a:t>20XX</a:t>
                      </a:r>
                      <a:endParaRPr lang="ru-RU" sz="1400" dirty="0"/>
                    </a:p>
                  </a:txBody>
                  <a:tcPr anchor="ctr"/>
                </a:tc>
                <a:tc>
                  <a:txBody>
                    <a:bodyPr/>
                    <a:lstStyle/>
                    <a:p>
                      <a:pPr algn="r"/>
                      <a:r>
                        <a:rPr lang="en-US" sz="1400" dirty="0"/>
                        <a:t>40</a:t>
                      </a:r>
                      <a:endParaRPr lang="ru-RU" sz="1400" dirty="0"/>
                    </a:p>
                  </a:txBody>
                  <a:tcPr marL="95186" marR="95186" marT="47593" marB="47593" anchor="ctr"/>
                </a:tc>
                <a:tc>
                  <a:txBody>
                    <a:bodyPr/>
                    <a:lstStyle/>
                    <a:p>
                      <a:pPr algn="r"/>
                      <a:r>
                        <a:rPr lang="en-US" sz="1400" dirty="0"/>
                        <a:t>400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$40,000</a:t>
                      </a:r>
                      <a:endParaRPr lang="ru-RU" sz="1400" dirty="0"/>
                    </a:p>
                  </a:txBody>
                  <a:tcPr marL="95186" marR="95186" marT="47593" marB="47593" anchor="ct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t>$30,000</a:t>
                      </a:r>
                      <a:endParaRPr lang="ru-RU" sz="1400" dirty="0"/>
                    </a:p>
                  </a:txBody>
                  <a:tcPr marL="95186" marR="95186" marT="47593" marB="47593" anchor="ctr"/>
                </a:tc>
                <a:extLst>
                  <a:ext uri="{0D108BD9-81ED-4DB2-BD59-A6C34878D82A}">
                    <a16:rowId xmlns:a16="http://schemas.microsoft.com/office/drawing/2014/main" val="3345832805"/>
                  </a:ext>
                </a:extLst>
              </a:tr>
            </a:tbl>
          </a:graphicData>
        </a:graphic>
      </p:graphicFrame>
      <p:sp>
        <p:nvSpPr>
          <p:cNvPr id="9" name="Text Placeholder 8">
            <a:extLst>
              <a:ext uri="{FF2B5EF4-FFF2-40B4-BE49-F238E27FC236}">
                <a16:creationId xmlns:a16="http://schemas.microsoft.com/office/drawing/2014/main" id="{C54CD4A7-4E1A-4902-993B-81A396A3670C}"/>
              </a:ext>
            </a:extLst>
          </p:cNvPr>
          <p:cNvSpPr>
            <a:spLocks noGrp="1"/>
          </p:cNvSpPr>
          <p:nvPr>
            <p:ph type="body" sz="quarter" idx="3"/>
          </p:nvPr>
        </p:nvSpPr>
        <p:spPr>
          <a:xfrm>
            <a:off x="6467475" y="2071688"/>
            <a:ext cx="5029200" cy="457200"/>
          </a:xfrm>
        </p:spPr>
        <p:txBody>
          <a:bodyPr>
            <a:normAutofit/>
          </a:bodyPr>
          <a:lstStyle/>
          <a:p>
            <a:r>
              <a:rPr lang="en-US" dirty="0"/>
              <a:t>Revenue by year</a:t>
            </a:r>
          </a:p>
        </p:txBody>
      </p:sp>
      <p:graphicFrame>
        <p:nvGraphicFramePr>
          <p:cNvPr id="27" name="Content Placeholder 13" descr="Chart">
            <a:extLst>
              <a:ext uri="{FF2B5EF4-FFF2-40B4-BE49-F238E27FC236}">
                <a16:creationId xmlns:a16="http://schemas.microsoft.com/office/drawing/2014/main" id="{864E5252-A4EE-4C7C-AF7F-132ED2B8ECD8}"/>
              </a:ext>
            </a:extLst>
          </p:cNvPr>
          <p:cNvGraphicFramePr>
            <a:graphicFrameLocks noGrp="1"/>
          </p:cNvGraphicFramePr>
          <p:nvPr>
            <p:ph sz="quarter" idx="4"/>
            <p:extLst>
              <p:ext uri="{D42A27DB-BD31-4B8C-83A1-F6EECF244321}">
                <p14:modId xmlns:p14="http://schemas.microsoft.com/office/powerpoint/2010/main" val="2103957545"/>
              </p:ext>
            </p:extLst>
          </p:nvPr>
        </p:nvGraphicFramePr>
        <p:xfrm>
          <a:off x="6467475" y="2641600"/>
          <a:ext cx="5029200" cy="3475038"/>
        </p:xfrm>
        <a:graphic>
          <a:graphicData uri="http://schemas.openxmlformats.org/drawingml/2006/chart">
            <c:chart xmlns:c="http://schemas.openxmlformats.org/drawingml/2006/chart" xmlns:r="http://schemas.openxmlformats.org/officeDocument/2006/relationships" r:id="rId2"/>
          </a:graphicData>
        </a:graphic>
      </p:graphicFrame>
      <p:sp>
        <p:nvSpPr>
          <p:cNvPr id="3" name="Footer Placeholder 2">
            <a:extLst>
              <a:ext uri="{FF2B5EF4-FFF2-40B4-BE49-F238E27FC236}">
                <a16:creationId xmlns:a16="http://schemas.microsoft.com/office/drawing/2014/main" id="{677E71CE-4C6D-47F1-9F23-8867ECE1CFC3}"/>
              </a:ext>
            </a:extLst>
          </p:cNvPr>
          <p:cNvSpPr>
            <a:spLocks noGrp="1"/>
          </p:cNvSpPr>
          <p:nvPr>
            <p:ph type="ftr" sz="quarter" idx="11"/>
          </p:nvPr>
        </p:nvSpPr>
        <p:spPr>
          <a:xfrm>
            <a:off x="4038600" y="6356350"/>
            <a:ext cx="4114800" cy="365125"/>
          </a:xfrm>
        </p:spPr>
        <p:txBody>
          <a:bodyPr/>
          <a:lstStyle/>
          <a:p>
            <a:r>
              <a:rPr lang="en-US"/>
              <a:t>Agricultural Waste Management</a:t>
            </a:r>
            <a:endParaRPr lang="en-US" dirty="0"/>
          </a:p>
        </p:txBody>
      </p:sp>
      <p:sp>
        <p:nvSpPr>
          <p:cNvPr id="5" name="Slide Number Placeholder 4">
            <a:extLst>
              <a:ext uri="{FF2B5EF4-FFF2-40B4-BE49-F238E27FC236}">
                <a16:creationId xmlns:a16="http://schemas.microsoft.com/office/drawing/2014/main" id="{41D7F538-825C-4C35-B2E6-BEC3D141890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18</a:t>
            </a:fld>
            <a:endParaRPr lang="en-US" dirty="0"/>
          </a:p>
        </p:txBody>
      </p:sp>
    </p:spTree>
    <p:extLst>
      <p:ext uri="{BB962C8B-B14F-4D97-AF65-F5344CB8AC3E}">
        <p14:creationId xmlns:p14="http://schemas.microsoft.com/office/powerpoint/2010/main" val="460935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4294-49A0-4C63-A7D7-E3BF9E591F59}"/>
              </a:ext>
            </a:extLst>
          </p:cNvPr>
          <p:cNvSpPr>
            <a:spLocks noGrp="1"/>
          </p:cNvSpPr>
          <p:nvPr>
            <p:ph type="title"/>
          </p:nvPr>
        </p:nvSpPr>
        <p:spPr>
          <a:xfrm>
            <a:off x="838200" y="365125"/>
            <a:ext cx="10515600" cy="1325563"/>
          </a:xfrm>
        </p:spPr>
        <p:txBody>
          <a:bodyPr/>
          <a:lstStyle/>
          <a:p>
            <a:r>
              <a:rPr lang="en-ZA" dirty="0"/>
              <a:t>Two-year action plan</a:t>
            </a:r>
          </a:p>
        </p:txBody>
      </p:sp>
      <p:sp>
        <p:nvSpPr>
          <p:cNvPr id="11" name="Year">
            <a:extLst>
              <a:ext uri="{FF2B5EF4-FFF2-40B4-BE49-F238E27FC236}">
                <a16:creationId xmlns:a16="http://schemas.microsoft.com/office/drawing/2014/main" id="{44D29552-2F85-4F4F-9B7F-B79798681FB6}"/>
              </a:ext>
            </a:extLst>
          </p:cNvPr>
          <p:cNvSpPr>
            <a:spLocks noGrp="1"/>
          </p:cNvSpPr>
          <p:nvPr>
            <p:ph type="body" sz="quarter" idx="38"/>
          </p:nvPr>
        </p:nvSpPr>
        <p:spPr>
          <a:xfrm>
            <a:off x="914400" y="4292468"/>
            <a:ext cx="731520" cy="457200"/>
          </a:xfrm>
        </p:spPr>
        <p:txBody>
          <a:bodyPr>
            <a:normAutofit/>
          </a:bodyPr>
          <a:lstStyle/>
          <a:p>
            <a:r>
              <a:rPr lang="en-ZA" dirty="0"/>
              <a:t>20XX</a:t>
            </a:r>
          </a:p>
        </p:txBody>
      </p:sp>
      <p:sp>
        <p:nvSpPr>
          <p:cNvPr id="32" name="Text Placeholder 31">
            <a:extLst>
              <a:ext uri="{FF2B5EF4-FFF2-40B4-BE49-F238E27FC236}">
                <a16:creationId xmlns:a16="http://schemas.microsoft.com/office/drawing/2014/main" id="{0830F660-D88D-4A5F-8F7C-44B1D5C8E661}"/>
              </a:ext>
            </a:extLst>
          </p:cNvPr>
          <p:cNvSpPr>
            <a:spLocks noGrp="1"/>
          </p:cNvSpPr>
          <p:nvPr>
            <p:ph type="body" sz="quarter" idx="59"/>
          </p:nvPr>
        </p:nvSpPr>
        <p:spPr>
          <a:xfrm>
            <a:off x="2258568" y="2304288"/>
            <a:ext cx="1554480" cy="561975"/>
          </a:xfrm>
        </p:spPr>
        <p:txBody>
          <a:bodyPr tIns="0">
            <a:normAutofit/>
          </a:bodyPr>
          <a:lstStyle/>
          <a:p>
            <a:r>
              <a:rPr lang="en-ZA" dirty="0"/>
              <a:t>Draft blueprints</a:t>
            </a:r>
          </a:p>
        </p:txBody>
      </p:sp>
      <p:sp>
        <p:nvSpPr>
          <p:cNvPr id="6" name="Text Placeholder 5">
            <a:extLst>
              <a:ext uri="{FF2B5EF4-FFF2-40B4-BE49-F238E27FC236}">
                <a16:creationId xmlns:a16="http://schemas.microsoft.com/office/drawing/2014/main" id="{A6861FF3-B902-4DEC-B46D-0F2E499C51CF}"/>
              </a:ext>
            </a:extLst>
          </p:cNvPr>
          <p:cNvSpPr>
            <a:spLocks noGrp="1"/>
          </p:cNvSpPr>
          <p:nvPr>
            <p:ph type="body" sz="quarter" idx="33"/>
          </p:nvPr>
        </p:nvSpPr>
        <p:spPr>
          <a:xfrm>
            <a:off x="914399" y="3354712"/>
            <a:ext cx="731520" cy="457200"/>
          </a:xfrm>
        </p:spPr>
        <p:txBody>
          <a:bodyPr>
            <a:normAutofit/>
          </a:bodyPr>
          <a:lstStyle/>
          <a:p>
            <a:r>
              <a:rPr lang="en-ZA" dirty="0"/>
              <a:t>20XX</a:t>
            </a:r>
            <a:endParaRPr lang="en-US" dirty="0"/>
          </a:p>
        </p:txBody>
      </p:sp>
      <p:sp>
        <p:nvSpPr>
          <p:cNvPr id="7" name="Text Placeholder 6">
            <a:extLst>
              <a:ext uri="{FF2B5EF4-FFF2-40B4-BE49-F238E27FC236}">
                <a16:creationId xmlns:a16="http://schemas.microsoft.com/office/drawing/2014/main" id="{05941AA2-C85B-41A7-9264-A0C66F32930C}"/>
              </a:ext>
            </a:extLst>
          </p:cNvPr>
          <p:cNvSpPr>
            <a:spLocks noGrp="1"/>
          </p:cNvSpPr>
          <p:nvPr>
            <p:ph type="body" sz="quarter" idx="34"/>
          </p:nvPr>
        </p:nvSpPr>
        <p:spPr>
          <a:xfrm>
            <a:off x="1965960" y="3502152"/>
            <a:ext cx="640080" cy="201776"/>
          </a:xfrm>
        </p:spPr>
        <p:txBody>
          <a:bodyPr>
            <a:normAutofit fontScale="85000" lnSpcReduction="20000"/>
          </a:bodyPr>
          <a:lstStyle/>
          <a:p>
            <a:r>
              <a:rPr lang="en-ZA" dirty="0"/>
              <a:t>JAN</a:t>
            </a:r>
          </a:p>
        </p:txBody>
      </p:sp>
      <p:sp>
        <p:nvSpPr>
          <p:cNvPr id="8" name="Text Placeholder 7">
            <a:extLst>
              <a:ext uri="{FF2B5EF4-FFF2-40B4-BE49-F238E27FC236}">
                <a16:creationId xmlns:a16="http://schemas.microsoft.com/office/drawing/2014/main" id="{2C4BD3D3-C7A9-46F1-8ED8-AB8D1BB89262}"/>
              </a:ext>
            </a:extLst>
          </p:cNvPr>
          <p:cNvSpPr>
            <a:spLocks noGrp="1"/>
          </p:cNvSpPr>
          <p:nvPr>
            <p:ph type="body" sz="quarter" idx="35"/>
          </p:nvPr>
        </p:nvSpPr>
        <p:spPr>
          <a:xfrm>
            <a:off x="2753880" y="3502152"/>
            <a:ext cx="640080" cy="201776"/>
          </a:xfrm>
        </p:spPr>
        <p:txBody>
          <a:bodyPr>
            <a:normAutofit fontScale="85000" lnSpcReduction="20000"/>
          </a:bodyPr>
          <a:lstStyle/>
          <a:p>
            <a:r>
              <a:rPr lang="en-ZA" dirty="0"/>
              <a:t>FEB</a:t>
            </a:r>
          </a:p>
        </p:txBody>
      </p:sp>
      <p:sp>
        <p:nvSpPr>
          <p:cNvPr id="9" name="Text Placeholder 8">
            <a:extLst>
              <a:ext uri="{FF2B5EF4-FFF2-40B4-BE49-F238E27FC236}">
                <a16:creationId xmlns:a16="http://schemas.microsoft.com/office/drawing/2014/main" id="{873EDDDB-6509-4407-BA35-232AAF9F198D}"/>
              </a:ext>
            </a:extLst>
          </p:cNvPr>
          <p:cNvSpPr>
            <a:spLocks noGrp="1"/>
          </p:cNvSpPr>
          <p:nvPr>
            <p:ph type="body" sz="quarter" idx="36"/>
          </p:nvPr>
        </p:nvSpPr>
        <p:spPr>
          <a:xfrm>
            <a:off x="3541800" y="3502152"/>
            <a:ext cx="640080" cy="201776"/>
          </a:xfrm>
        </p:spPr>
        <p:txBody>
          <a:bodyPr>
            <a:normAutofit fontScale="85000" lnSpcReduction="20000"/>
          </a:bodyPr>
          <a:lstStyle/>
          <a:p>
            <a:r>
              <a:rPr lang="en-ZA" dirty="0"/>
              <a:t>MAR</a:t>
            </a:r>
          </a:p>
        </p:txBody>
      </p:sp>
      <p:sp>
        <p:nvSpPr>
          <p:cNvPr id="10" name="Text Placeholder 9">
            <a:extLst>
              <a:ext uri="{FF2B5EF4-FFF2-40B4-BE49-F238E27FC236}">
                <a16:creationId xmlns:a16="http://schemas.microsoft.com/office/drawing/2014/main" id="{A33A061F-AC2A-4E3F-B448-DC6FEC307A53}"/>
              </a:ext>
            </a:extLst>
          </p:cNvPr>
          <p:cNvSpPr>
            <a:spLocks noGrp="1"/>
          </p:cNvSpPr>
          <p:nvPr>
            <p:ph type="body" sz="quarter" idx="37"/>
          </p:nvPr>
        </p:nvSpPr>
        <p:spPr>
          <a:xfrm>
            <a:off x="4329720" y="3502152"/>
            <a:ext cx="640080" cy="201776"/>
          </a:xfrm>
        </p:spPr>
        <p:txBody>
          <a:bodyPr>
            <a:normAutofit fontScale="85000" lnSpcReduction="20000"/>
          </a:bodyPr>
          <a:lstStyle/>
          <a:p>
            <a:r>
              <a:rPr lang="en-ZA" dirty="0"/>
              <a:t>APR</a:t>
            </a:r>
          </a:p>
        </p:txBody>
      </p:sp>
      <p:sp>
        <p:nvSpPr>
          <p:cNvPr id="12" name="Text Placeholder 11">
            <a:extLst>
              <a:ext uri="{FF2B5EF4-FFF2-40B4-BE49-F238E27FC236}">
                <a16:creationId xmlns:a16="http://schemas.microsoft.com/office/drawing/2014/main" id="{FAC81818-8260-4E49-9FCC-569FDE30B0B1}"/>
              </a:ext>
            </a:extLst>
          </p:cNvPr>
          <p:cNvSpPr>
            <a:spLocks noGrp="1"/>
          </p:cNvSpPr>
          <p:nvPr>
            <p:ph type="body" sz="quarter" idx="39"/>
          </p:nvPr>
        </p:nvSpPr>
        <p:spPr>
          <a:xfrm>
            <a:off x="5117640" y="3502152"/>
            <a:ext cx="640080" cy="201776"/>
          </a:xfrm>
        </p:spPr>
        <p:txBody>
          <a:bodyPr>
            <a:normAutofit fontScale="85000" lnSpcReduction="20000"/>
          </a:bodyPr>
          <a:lstStyle/>
          <a:p>
            <a:r>
              <a:rPr lang="en-ZA" dirty="0"/>
              <a:t>MAY</a:t>
            </a:r>
          </a:p>
        </p:txBody>
      </p:sp>
      <p:sp>
        <p:nvSpPr>
          <p:cNvPr id="13" name="Text Placeholder 12">
            <a:extLst>
              <a:ext uri="{FF2B5EF4-FFF2-40B4-BE49-F238E27FC236}">
                <a16:creationId xmlns:a16="http://schemas.microsoft.com/office/drawing/2014/main" id="{D1FD068B-6917-4C40-B40D-5F7B670EA7BE}"/>
              </a:ext>
            </a:extLst>
          </p:cNvPr>
          <p:cNvSpPr>
            <a:spLocks noGrp="1"/>
          </p:cNvSpPr>
          <p:nvPr>
            <p:ph type="body" sz="quarter" idx="40"/>
          </p:nvPr>
        </p:nvSpPr>
        <p:spPr>
          <a:xfrm>
            <a:off x="5905560" y="3502152"/>
            <a:ext cx="640080" cy="201776"/>
          </a:xfrm>
        </p:spPr>
        <p:txBody>
          <a:bodyPr>
            <a:normAutofit fontScale="85000" lnSpcReduction="20000"/>
          </a:bodyPr>
          <a:lstStyle/>
          <a:p>
            <a:r>
              <a:rPr lang="en-ZA" dirty="0"/>
              <a:t>JUN</a:t>
            </a:r>
          </a:p>
        </p:txBody>
      </p:sp>
      <p:sp>
        <p:nvSpPr>
          <p:cNvPr id="14" name="Text Placeholder 13">
            <a:extLst>
              <a:ext uri="{FF2B5EF4-FFF2-40B4-BE49-F238E27FC236}">
                <a16:creationId xmlns:a16="http://schemas.microsoft.com/office/drawing/2014/main" id="{EEAE71AD-30AF-4021-B577-B686EC6DA329}"/>
              </a:ext>
            </a:extLst>
          </p:cNvPr>
          <p:cNvSpPr>
            <a:spLocks noGrp="1"/>
          </p:cNvSpPr>
          <p:nvPr>
            <p:ph type="body" sz="quarter" idx="41"/>
          </p:nvPr>
        </p:nvSpPr>
        <p:spPr>
          <a:xfrm>
            <a:off x="6693480" y="3502152"/>
            <a:ext cx="640080" cy="201776"/>
          </a:xfrm>
        </p:spPr>
        <p:txBody>
          <a:bodyPr>
            <a:normAutofit fontScale="85000" lnSpcReduction="20000"/>
          </a:bodyPr>
          <a:lstStyle/>
          <a:p>
            <a:r>
              <a:rPr lang="en-ZA" dirty="0"/>
              <a:t>JUL</a:t>
            </a:r>
          </a:p>
        </p:txBody>
      </p:sp>
      <p:sp>
        <p:nvSpPr>
          <p:cNvPr id="16" name="Text Placeholder 15">
            <a:extLst>
              <a:ext uri="{FF2B5EF4-FFF2-40B4-BE49-F238E27FC236}">
                <a16:creationId xmlns:a16="http://schemas.microsoft.com/office/drawing/2014/main" id="{D8E5FFBE-125E-43C8-A66E-DE8D2FE7AF38}"/>
              </a:ext>
            </a:extLst>
          </p:cNvPr>
          <p:cNvSpPr>
            <a:spLocks noGrp="1"/>
          </p:cNvSpPr>
          <p:nvPr>
            <p:ph type="body" sz="quarter" idx="43"/>
          </p:nvPr>
        </p:nvSpPr>
        <p:spPr>
          <a:xfrm>
            <a:off x="7481400" y="3502152"/>
            <a:ext cx="640080" cy="201776"/>
          </a:xfrm>
        </p:spPr>
        <p:txBody>
          <a:bodyPr>
            <a:normAutofit fontScale="85000" lnSpcReduction="20000"/>
          </a:bodyPr>
          <a:lstStyle/>
          <a:p>
            <a:r>
              <a:rPr lang="en-ZA" dirty="0"/>
              <a:t>AUG</a:t>
            </a:r>
          </a:p>
        </p:txBody>
      </p:sp>
      <p:sp>
        <p:nvSpPr>
          <p:cNvPr id="17" name="Text Placeholder 16">
            <a:extLst>
              <a:ext uri="{FF2B5EF4-FFF2-40B4-BE49-F238E27FC236}">
                <a16:creationId xmlns:a16="http://schemas.microsoft.com/office/drawing/2014/main" id="{7209F81D-5EC6-4D97-B0C2-AC00081AB1A7}"/>
              </a:ext>
            </a:extLst>
          </p:cNvPr>
          <p:cNvSpPr>
            <a:spLocks noGrp="1"/>
          </p:cNvSpPr>
          <p:nvPr>
            <p:ph type="body" sz="quarter" idx="44"/>
          </p:nvPr>
        </p:nvSpPr>
        <p:spPr>
          <a:xfrm>
            <a:off x="8269320" y="3502152"/>
            <a:ext cx="640080" cy="201776"/>
          </a:xfrm>
        </p:spPr>
        <p:txBody>
          <a:bodyPr>
            <a:normAutofit fontScale="85000" lnSpcReduction="20000"/>
          </a:bodyPr>
          <a:lstStyle/>
          <a:p>
            <a:r>
              <a:rPr lang="en-ZA" dirty="0"/>
              <a:t>SEP</a:t>
            </a:r>
          </a:p>
        </p:txBody>
      </p:sp>
      <p:sp>
        <p:nvSpPr>
          <p:cNvPr id="15" name="Text Placeholder 14">
            <a:extLst>
              <a:ext uri="{FF2B5EF4-FFF2-40B4-BE49-F238E27FC236}">
                <a16:creationId xmlns:a16="http://schemas.microsoft.com/office/drawing/2014/main" id="{4A477EE3-A17C-4158-91E8-03A401BE96CB}"/>
              </a:ext>
            </a:extLst>
          </p:cNvPr>
          <p:cNvSpPr>
            <a:spLocks noGrp="1"/>
          </p:cNvSpPr>
          <p:nvPr>
            <p:ph type="body" sz="quarter" idx="42"/>
          </p:nvPr>
        </p:nvSpPr>
        <p:spPr>
          <a:xfrm>
            <a:off x="9057240" y="3502152"/>
            <a:ext cx="640080" cy="201776"/>
          </a:xfrm>
        </p:spPr>
        <p:txBody>
          <a:bodyPr>
            <a:normAutofit fontScale="85000" lnSpcReduction="20000"/>
          </a:bodyPr>
          <a:lstStyle/>
          <a:p>
            <a:r>
              <a:rPr lang="en-ZA" dirty="0"/>
              <a:t>OCT</a:t>
            </a:r>
          </a:p>
        </p:txBody>
      </p:sp>
      <p:sp>
        <p:nvSpPr>
          <p:cNvPr id="18" name="Text Placeholder 17">
            <a:extLst>
              <a:ext uri="{FF2B5EF4-FFF2-40B4-BE49-F238E27FC236}">
                <a16:creationId xmlns:a16="http://schemas.microsoft.com/office/drawing/2014/main" id="{C477818B-3CAB-4A39-939D-99E98D2EE682}"/>
              </a:ext>
            </a:extLst>
          </p:cNvPr>
          <p:cNvSpPr>
            <a:spLocks noGrp="1"/>
          </p:cNvSpPr>
          <p:nvPr>
            <p:ph type="body" sz="quarter" idx="45"/>
          </p:nvPr>
        </p:nvSpPr>
        <p:spPr>
          <a:xfrm>
            <a:off x="9845160" y="3502152"/>
            <a:ext cx="640080" cy="201776"/>
          </a:xfrm>
        </p:spPr>
        <p:txBody>
          <a:bodyPr>
            <a:normAutofit fontScale="85000" lnSpcReduction="20000"/>
          </a:bodyPr>
          <a:lstStyle/>
          <a:p>
            <a:r>
              <a:rPr lang="en-ZA" dirty="0"/>
              <a:t>NOV</a:t>
            </a:r>
          </a:p>
        </p:txBody>
      </p:sp>
      <p:sp>
        <p:nvSpPr>
          <p:cNvPr id="19" name="Text Placeholder 18">
            <a:extLst>
              <a:ext uri="{FF2B5EF4-FFF2-40B4-BE49-F238E27FC236}">
                <a16:creationId xmlns:a16="http://schemas.microsoft.com/office/drawing/2014/main" id="{A7907FC8-DAAF-4896-A2B1-C173BF2FAE69}"/>
              </a:ext>
            </a:extLst>
          </p:cNvPr>
          <p:cNvSpPr>
            <a:spLocks noGrp="1"/>
          </p:cNvSpPr>
          <p:nvPr>
            <p:ph type="body" sz="quarter" idx="46"/>
          </p:nvPr>
        </p:nvSpPr>
        <p:spPr>
          <a:xfrm>
            <a:off x="10633085" y="3502152"/>
            <a:ext cx="640080" cy="201776"/>
          </a:xfrm>
        </p:spPr>
        <p:txBody>
          <a:bodyPr>
            <a:normAutofit fontScale="85000" lnSpcReduction="20000"/>
          </a:bodyPr>
          <a:lstStyle/>
          <a:p>
            <a:r>
              <a:rPr lang="en-ZA" dirty="0"/>
              <a:t>DEC</a:t>
            </a:r>
          </a:p>
        </p:txBody>
      </p:sp>
      <p:sp>
        <p:nvSpPr>
          <p:cNvPr id="20" name="Text Placeholder 19">
            <a:extLst>
              <a:ext uri="{FF2B5EF4-FFF2-40B4-BE49-F238E27FC236}">
                <a16:creationId xmlns:a16="http://schemas.microsoft.com/office/drawing/2014/main" id="{FEC65619-A68A-4D21-9D17-40F8692EF196}"/>
              </a:ext>
            </a:extLst>
          </p:cNvPr>
          <p:cNvSpPr>
            <a:spLocks noGrp="1"/>
          </p:cNvSpPr>
          <p:nvPr>
            <p:ph type="body" sz="quarter" idx="47"/>
          </p:nvPr>
        </p:nvSpPr>
        <p:spPr>
          <a:xfrm>
            <a:off x="1969915" y="4425696"/>
            <a:ext cx="640080" cy="201776"/>
          </a:xfrm>
        </p:spPr>
        <p:txBody>
          <a:bodyPr>
            <a:normAutofit fontScale="85000" lnSpcReduction="20000"/>
          </a:bodyPr>
          <a:lstStyle/>
          <a:p>
            <a:r>
              <a:rPr lang="en-ZA" dirty="0"/>
              <a:t>JAN</a:t>
            </a:r>
          </a:p>
        </p:txBody>
      </p:sp>
      <p:sp>
        <p:nvSpPr>
          <p:cNvPr id="21" name="Text Placeholder 20">
            <a:extLst>
              <a:ext uri="{FF2B5EF4-FFF2-40B4-BE49-F238E27FC236}">
                <a16:creationId xmlns:a16="http://schemas.microsoft.com/office/drawing/2014/main" id="{D9C4CCA5-A2BE-4897-994D-9B1669D69FD3}"/>
              </a:ext>
            </a:extLst>
          </p:cNvPr>
          <p:cNvSpPr>
            <a:spLocks noGrp="1"/>
          </p:cNvSpPr>
          <p:nvPr>
            <p:ph type="body" sz="quarter" idx="48"/>
          </p:nvPr>
        </p:nvSpPr>
        <p:spPr>
          <a:xfrm>
            <a:off x="2757602" y="4425696"/>
            <a:ext cx="640080" cy="201776"/>
          </a:xfrm>
        </p:spPr>
        <p:txBody>
          <a:bodyPr>
            <a:normAutofit fontScale="85000" lnSpcReduction="20000"/>
          </a:bodyPr>
          <a:lstStyle/>
          <a:p>
            <a:r>
              <a:rPr lang="en-ZA" dirty="0"/>
              <a:t>FEB</a:t>
            </a:r>
          </a:p>
        </p:txBody>
      </p:sp>
      <p:sp>
        <p:nvSpPr>
          <p:cNvPr id="22" name="Text Placeholder 21">
            <a:extLst>
              <a:ext uri="{FF2B5EF4-FFF2-40B4-BE49-F238E27FC236}">
                <a16:creationId xmlns:a16="http://schemas.microsoft.com/office/drawing/2014/main" id="{0C5FD452-DC3E-4D62-B19B-0A79E604A8A8}"/>
              </a:ext>
            </a:extLst>
          </p:cNvPr>
          <p:cNvSpPr>
            <a:spLocks noGrp="1"/>
          </p:cNvSpPr>
          <p:nvPr>
            <p:ph type="body" sz="quarter" idx="49"/>
          </p:nvPr>
        </p:nvSpPr>
        <p:spPr>
          <a:xfrm>
            <a:off x="3545289" y="4425696"/>
            <a:ext cx="640080" cy="201776"/>
          </a:xfrm>
        </p:spPr>
        <p:txBody>
          <a:bodyPr>
            <a:normAutofit fontScale="85000" lnSpcReduction="20000"/>
          </a:bodyPr>
          <a:lstStyle/>
          <a:p>
            <a:r>
              <a:rPr lang="en-ZA" dirty="0"/>
              <a:t>MAR</a:t>
            </a:r>
          </a:p>
        </p:txBody>
      </p:sp>
      <p:sp>
        <p:nvSpPr>
          <p:cNvPr id="23" name="Text Placeholder 22">
            <a:extLst>
              <a:ext uri="{FF2B5EF4-FFF2-40B4-BE49-F238E27FC236}">
                <a16:creationId xmlns:a16="http://schemas.microsoft.com/office/drawing/2014/main" id="{96D290B2-F312-4D9A-96C7-D40523406AC5}"/>
              </a:ext>
            </a:extLst>
          </p:cNvPr>
          <p:cNvSpPr>
            <a:spLocks noGrp="1"/>
          </p:cNvSpPr>
          <p:nvPr>
            <p:ph type="body" sz="quarter" idx="50"/>
          </p:nvPr>
        </p:nvSpPr>
        <p:spPr>
          <a:xfrm>
            <a:off x="4332976" y="4425696"/>
            <a:ext cx="640080" cy="201776"/>
          </a:xfrm>
        </p:spPr>
        <p:txBody>
          <a:bodyPr>
            <a:normAutofit fontScale="85000" lnSpcReduction="20000"/>
          </a:bodyPr>
          <a:lstStyle/>
          <a:p>
            <a:r>
              <a:rPr lang="en-ZA" dirty="0"/>
              <a:t>APR</a:t>
            </a:r>
          </a:p>
        </p:txBody>
      </p:sp>
      <p:sp>
        <p:nvSpPr>
          <p:cNvPr id="24" name="Text Placeholder 23">
            <a:extLst>
              <a:ext uri="{FF2B5EF4-FFF2-40B4-BE49-F238E27FC236}">
                <a16:creationId xmlns:a16="http://schemas.microsoft.com/office/drawing/2014/main" id="{80E52477-0BA9-471B-B2C2-F1A03FCF188F}"/>
              </a:ext>
            </a:extLst>
          </p:cNvPr>
          <p:cNvSpPr>
            <a:spLocks noGrp="1"/>
          </p:cNvSpPr>
          <p:nvPr>
            <p:ph type="body" sz="quarter" idx="51"/>
          </p:nvPr>
        </p:nvSpPr>
        <p:spPr>
          <a:xfrm>
            <a:off x="5120663" y="4425696"/>
            <a:ext cx="640080" cy="201776"/>
          </a:xfrm>
        </p:spPr>
        <p:txBody>
          <a:bodyPr>
            <a:normAutofit fontScale="85000" lnSpcReduction="20000"/>
          </a:bodyPr>
          <a:lstStyle/>
          <a:p>
            <a:r>
              <a:rPr lang="en-ZA" dirty="0"/>
              <a:t>MAY</a:t>
            </a:r>
          </a:p>
        </p:txBody>
      </p:sp>
      <p:sp>
        <p:nvSpPr>
          <p:cNvPr id="25" name="Text Placeholder 24">
            <a:extLst>
              <a:ext uri="{FF2B5EF4-FFF2-40B4-BE49-F238E27FC236}">
                <a16:creationId xmlns:a16="http://schemas.microsoft.com/office/drawing/2014/main" id="{70D1D022-03FA-47E6-8430-252C6D5B4C4E}"/>
              </a:ext>
            </a:extLst>
          </p:cNvPr>
          <p:cNvSpPr>
            <a:spLocks noGrp="1"/>
          </p:cNvSpPr>
          <p:nvPr>
            <p:ph type="body" sz="quarter" idx="52"/>
          </p:nvPr>
        </p:nvSpPr>
        <p:spPr>
          <a:xfrm>
            <a:off x="5908350" y="4425696"/>
            <a:ext cx="640080" cy="201776"/>
          </a:xfrm>
        </p:spPr>
        <p:txBody>
          <a:bodyPr>
            <a:normAutofit fontScale="85000" lnSpcReduction="20000"/>
          </a:bodyPr>
          <a:lstStyle/>
          <a:p>
            <a:r>
              <a:rPr lang="en-ZA" dirty="0"/>
              <a:t>JUN</a:t>
            </a:r>
          </a:p>
        </p:txBody>
      </p:sp>
      <p:sp>
        <p:nvSpPr>
          <p:cNvPr id="26" name="Text Placeholder 25">
            <a:extLst>
              <a:ext uri="{FF2B5EF4-FFF2-40B4-BE49-F238E27FC236}">
                <a16:creationId xmlns:a16="http://schemas.microsoft.com/office/drawing/2014/main" id="{FA7483FC-7290-41B1-B371-ECA1174519DE}"/>
              </a:ext>
            </a:extLst>
          </p:cNvPr>
          <p:cNvSpPr>
            <a:spLocks noGrp="1"/>
          </p:cNvSpPr>
          <p:nvPr>
            <p:ph type="body" sz="quarter" idx="53"/>
          </p:nvPr>
        </p:nvSpPr>
        <p:spPr>
          <a:xfrm>
            <a:off x="6696037" y="4425696"/>
            <a:ext cx="640080" cy="201776"/>
          </a:xfrm>
        </p:spPr>
        <p:txBody>
          <a:bodyPr>
            <a:normAutofit fontScale="85000" lnSpcReduction="20000"/>
          </a:bodyPr>
          <a:lstStyle/>
          <a:p>
            <a:r>
              <a:rPr lang="en-ZA" dirty="0"/>
              <a:t>JUL</a:t>
            </a:r>
          </a:p>
        </p:txBody>
      </p:sp>
      <p:sp>
        <p:nvSpPr>
          <p:cNvPr id="28" name="Text Placeholder 27">
            <a:extLst>
              <a:ext uri="{FF2B5EF4-FFF2-40B4-BE49-F238E27FC236}">
                <a16:creationId xmlns:a16="http://schemas.microsoft.com/office/drawing/2014/main" id="{D149E385-DCE9-4DC9-8F0A-F8BAF02D9797}"/>
              </a:ext>
            </a:extLst>
          </p:cNvPr>
          <p:cNvSpPr>
            <a:spLocks noGrp="1"/>
          </p:cNvSpPr>
          <p:nvPr>
            <p:ph type="body" sz="quarter" idx="55"/>
          </p:nvPr>
        </p:nvSpPr>
        <p:spPr>
          <a:xfrm>
            <a:off x="7483724" y="4425696"/>
            <a:ext cx="640080" cy="201776"/>
          </a:xfrm>
        </p:spPr>
        <p:txBody>
          <a:bodyPr>
            <a:normAutofit fontScale="85000" lnSpcReduction="20000"/>
          </a:bodyPr>
          <a:lstStyle/>
          <a:p>
            <a:r>
              <a:rPr lang="en-ZA" dirty="0"/>
              <a:t>AUG</a:t>
            </a:r>
          </a:p>
        </p:txBody>
      </p:sp>
      <p:sp>
        <p:nvSpPr>
          <p:cNvPr id="29" name="Text Placeholder 28">
            <a:extLst>
              <a:ext uri="{FF2B5EF4-FFF2-40B4-BE49-F238E27FC236}">
                <a16:creationId xmlns:a16="http://schemas.microsoft.com/office/drawing/2014/main" id="{B7A506EE-32D5-4685-97A6-8FDFEF238C43}"/>
              </a:ext>
            </a:extLst>
          </p:cNvPr>
          <p:cNvSpPr>
            <a:spLocks noGrp="1"/>
          </p:cNvSpPr>
          <p:nvPr>
            <p:ph type="body" sz="quarter" idx="56"/>
          </p:nvPr>
        </p:nvSpPr>
        <p:spPr>
          <a:xfrm>
            <a:off x="8271411" y="4425696"/>
            <a:ext cx="640080" cy="201776"/>
          </a:xfrm>
        </p:spPr>
        <p:txBody>
          <a:bodyPr>
            <a:normAutofit fontScale="85000" lnSpcReduction="20000"/>
          </a:bodyPr>
          <a:lstStyle/>
          <a:p>
            <a:r>
              <a:rPr lang="en-ZA" dirty="0"/>
              <a:t>SEP</a:t>
            </a:r>
          </a:p>
        </p:txBody>
      </p:sp>
      <p:sp>
        <p:nvSpPr>
          <p:cNvPr id="27" name="Text Placeholder 26">
            <a:extLst>
              <a:ext uri="{FF2B5EF4-FFF2-40B4-BE49-F238E27FC236}">
                <a16:creationId xmlns:a16="http://schemas.microsoft.com/office/drawing/2014/main" id="{1787EDAC-5EAB-4A0D-9BD2-D6E9FD0B26A1}"/>
              </a:ext>
            </a:extLst>
          </p:cNvPr>
          <p:cNvSpPr>
            <a:spLocks noGrp="1"/>
          </p:cNvSpPr>
          <p:nvPr>
            <p:ph type="body" sz="quarter" idx="54"/>
          </p:nvPr>
        </p:nvSpPr>
        <p:spPr>
          <a:xfrm>
            <a:off x="9059098" y="4425696"/>
            <a:ext cx="640080" cy="201776"/>
          </a:xfrm>
        </p:spPr>
        <p:txBody>
          <a:bodyPr>
            <a:normAutofit fontScale="85000" lnSpcReduction="20000"/>
          </a:bodyPr>
          <a:lstStyle/>
          <a:p>
            <a:r>
              <a:rPr lang="en-ZA" dirty="0"/>
              <a:t>OCT</a:t>
            </a:r>
          </a:p>
        </p:txBody>
      </p:sp>
      <p:sp>
        <p:nvSpPr>
          <p:cNvPr id="30" name="Text Placeholder 29">
            <a:extLst>
              <a:ext uri="{FF2B5EF4-FFF2-40B4-BE49-F238E27FC236}">
                <a16:creationId xmlns:a16="http://schemas.microsoft.com/office/drawing/2014/main" id="{E80CB353-63CA-4305-9748-807B6905DBFF}"/>
              </a:ext>
            </a:extLst>
          </p:cNvPr>
          <p:cNvSpPr>
            <a:spLocks noGrp="1"/>
          </p:cNvSpPr>
          <p:nvPr>
            <p:ph type="body" sz="quarter" idx="57"/>
          </p:nvPr>
        </p:nvSpPr>
        <p:spPr>
          <a:xfrm>
            <a:off x="9846785" y="4425696"/>
            <a:ext cx="640080" cy="201776"/>
          </a:xfrm>
        </p:spPr>
        <p:txBody>
          <a:bodyPr>
            <a:normAutofit fontScale="85000" lnSpcReduction="20000"/>
          </a:bodyPr>
          <a:lstStyle/>
          <a:p>
            <a:r>
              <a:rPr lang="en-ZA" dirty="0"/>
              <a:t>NOV</a:t>
            </a:r>
          </a:p>
        </p:txBody>
      </p:sp>
      <p:sp>
        <p:nvSpPr>
          <p:cNvPr id="31" name="Text Placeholder 30">
            <a:extLst>
              <a:ext uri="{FF2B5EF4-FFF2-40B4-BE49-F238E27FC236}">
                <a16:creationId xmlns:a16="http://schemas.microsoft.com/office/drawing/2014/main" id="{1B52C010-5159-4F61-821F-E73647E7C066}"/>
              </a:ext>
            </a:extLst>
          </p:cNvPr>
          <p:cNvSpPr>
            <a:spLocks noGrp="1"/>
          </p:cNvSpPr>
          <p:nvPr>
            <p:ph type="body" sz="quarter" idx="58"/>
          </p:nvPr>
        </p:nvSpPr>
        <p:spPr>
          <a:xfrm>
            <a:off x="10634472" y="4425696"/>
            <a:ext cx="640080" cy="201776"/>
          </a:xfrm>
        </p:spPr>
        <p:txBody>
          <a:bodyPr>
            <a:normAutofit fontScale="85000" lnSpcReduction="20000"/>
          </a:bodyPr>
          <a:lstStyle/>
          <a:p>
            <a:r>
              <a:rPr lang="en-ZA" dirty="0"/>
              <a:t>DEC</a:t>
            </a:r>
          </a:p>
        </p:txBody>
      </p:sp>
      <p:sp>
        <p:nvSpPr>
          <p:cNvPr id="3" name="Footer Placeholder 2">
            <a:extLst>
              <a:ext uri="{FF2B5EF4-FFF2-40B4-BE49-F238E27FC236}">
                <a16:creationId xmlns:a16="http://schemas.microsoft.com/office/drawing/2014/main" id="{BA35BD6B-402B-4987-9FCE-9A6924EE2F00}"/>
              </a:ext>
            </a:extLst>
          </p:cNvPr>
          <p:cNvSpPr>
            <a:spLocks noGrp="1"/>
          </p:cNvSpPr>
          <p:nvPr>
            <p:ph type="ftr" sz="quarter" idx="10"/>
          </p:nvPr>
        </p:nvSpPr>
        <p:spPr>
          <a:xfrm>
            <a:off x="4038600" y="6356350"/>
            <a:ext cx="4114800" cy="365125"/>
          </a:xfrm>
        </p:spPr>
        <p:txBody>
          <a:bodyPr/>
          <a:lstStyle/>
          <a:p>
            <a:r>
              <a:rPr lang="en-ZA"/>
              <a:t>Agricultural Waste Management</a:t>
            </a:r>
            <a:endParaRPr lang="en-ZA" dirty="0"/>
          </a:p>
        </p:txBody>
      </p:sp>
      <p:sp>
        <p:nvSpPr>
          <p:cNvPr id="4" name="Slide Number Placeholder 3">
            <a:extLst>
              <a:ext uri="{FF2B5EF4-FFF2-40B4-BE49-F238E27FC236}">
                <a16:creationId xmlns:a16="http://schemas.microsoft.com/office/drawing/2014/main" id="{E259ECD5-0EAD-48D0-B30B-16305BC1062F}"/>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19</a:t>
            </a:fld>
            <a:endParaRPr lang="en-ZA" dirty="0"/>
          </a:p>
        </p:txBody>
      </p:sp>
      <p:sp>
        <p:nvSpPr>
          <p:cNvPr id="38" name="Text Placeholder 31">
            <a:extLst>
              <a:ext uri="{FF2B5EF4-FFF2-40B4-BE49-F238E27FC236}">
                <a16:creationId xmlns:a16="http://schemas.microsoft.com/office/drawing/2014/main" id="{607DCFEC-829E-4B9D-9E7F-72EDD3917269}"/>
              </a:ext>
            </a:extLst>
          </p:cNvPr>
          <p:cNvSpPr txBox="1">
            <a:spLocks/>
          </p:cNvSpPr>
          <p:nvPr/>
        </p:nvSpPr>
        <p:spPr>
          <a:xfrm>
            <a:off x="4540250" y="230428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Run focus groups</a:t>
            </a:r>
          </a:p>
        </p:txBody>
      </p:sp>
      <p:sp>
        <p:nvSpPr>
          <p:cNvPr id="34" name="Text Placeholder 31">
            <a:extLst>
              <a:ext uri="{FF2B5EF4-FFF2-40B4-BE49-F238E27FC236}">
                <a16:creationId xmlns:a16="http://schemas.microsoft.com/office/drawing/2014/main" id="{7FB66D8F-42FB-4D6F-B5C7-E8A2704C4D5D}"/>
              </a:ext>
            </a:extLst>
          </p:cNvPr>
          <p:cNvSpPr txBox="1">
            <a:spLocks/>
          </p:cNvSpPr>
          <p:nvPr/>
        </p:nvSpPr>
        <p:spPr>
          <a:xfrm>
            <a:off x="8478118" y="230428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Gather feedback</a:t>
            </a:r>
          </a:p>
        </p:txBody>
      </p:sp>
      <p:sp>
        <p:nvSpPr>
          <p:cNvPr id="40" name="Text Placeholder 31">
            <a:extLst>
              <a:ext uri="{FF2B5EF4-FFF2-40B4-BE49-F238E27FC236}">
                <a16:creationId xmlns:a16="http://schemas.microsoft.com/office/drawing/2014/main" id="{0322F7C2-6007-4413-B0AC-012350267DE3}"/>
              </a:ext>
            </a:extLst>
          </p:cNvPr>
          <p:cNvSpPr txBox="1">
            <a:spLocks/>
          </p:cNvSpPr>
          <p:nvPr/>
        </p:nvSpPr>
        <p:spPr>
          <a:xfrm>
            <a:off x="2152214" y="523036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cs typeface="Calibri Light"/>
              </a:rPr>
              <a:t>Test design</a:t>
            </a:r>
          </a:p>
        </p:txBody>
      </p:sp>
      <p:sp>
        <p:nvSpPr>
          <p:cNvPr id="42" name="Text Placeholder 31">
            <a:extLst>
              <a:ext uri="{FF2B5EF4-FFF2-40B4-BE49-F238E27FC236}">
                <a16:creationId xmlns:a16="http://schemas.microsoft.com/office/drawing/2014/main" id="{98DDA43F-34CF-4E57-97F0-535BCBD8A38F}"/>
              </a:ext>
            </a:extLst>
          </p:cNvPr>
          <p:cNvSpPr txBox="1">
            <a:spLocks/>
          </p:cNvSpPr>
          <p:nvPr/>
        </p:nvSpPr>
        <p:spPr>
          <a:xfrm>
            <a:off x="6119953" y="5226571"/>
            <a:ext cx="1793875" cy="561975"/>
          </a:xfrm>
          <a:prstGeom prst="rect">
            <a:avLst/>
          </a:prstGeom>
          <a:solidFill>
            <a:schemeClr val="accent1"/>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solidFill>
                  <a:schemeClr val="tx1"/>
                </a:solidFill>
              </a:rPr>
              <a:t>Launch design</a:t>
            </a:r>
          </a:p>
        </p:txBody>
      </p:sp>
      <p:sp>
        <p:nvSpPr>
          <p:cNvPr id="36" name="Text Placeholder 31">
            <a:extLst>
              <a:ext uri="{FF2B5EF4-FFF2-40B4-BE49-F238E27FC236}">
                <a16:creationId xmlns:a16="http://schemas.microsoft.com/office/drawing/2014/main" id="{FD461938-72FB-4E5D-80CD-DE5F3EE1D5AE}"/>
              </a:ext>
            </a:extLst>
          </p:cNvPr>
          <p:cNvSpPr txBox="1">
            <a:spLocks/>
          </p:cNvSpPr>
          <p:nvPr/>
        </p:nvSpPr>
        <p:spPr>
          <a:xfrm>
            <a:off x="9714105" y="5230368"/>
            <a:ext cx="1793875" cy="561975"/>
          </a:xfrm>
          <a:prstGeom prst="rect">
            <a:avLst/>
          </a:prstGeom>
          <a:solidFill>
            <a:schemeClr val="accent3"/>
          </a:solidFill>
          <a:ln>
            <a:noFill/>
          </a:ln>
        </p:spPr>
        <p:txBody>
          <a:bodyPr vert="horz" lIns="0" tIns="0" rIns="0" bIns="0" rtlCol="0" anchor="ctr" anchorCtr="1">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600" kern="1200">
                <a:solidFill>
                  <a:schemeClr val="tx1">
                    <a:lumMod val="75000"/>
                    <a:lumOff val="25000"/>
                  </a:schemeClr>
                </a:solidFill>
                <a:latin typeface="+mj-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sz="1200" dirty="0"/>
              <a:t>Deliver to client</a:t>
            </a:r>
          </a:p>
        </p:txBody>
      </p:sp>
      <p:cxnSp>
        <p:nvCxnSpPr>
          <p:cNvPr id="81" name="Straight Connector 80">
            <a:extLst>
              <a:ext uri="{FF2B5EF4-FFF2-40B4-BE49-F238E27FC236}">
                <a16:creationId xmlns:a16="http://schemas.microsoft.com/office/drawing/2014/main" id="{6A60E3F7-029A-49BA-81A4-C0D9B46701FB}"/>
              </a:ext>
              <a:ext uri="{C183D7F6-B498-43B3-948B-1728B52AA6E4}">
                <adec:decorative xmlns:adec="http://schemas.microsoft.com/office/drawing/2017/decorative" val="1"/>
              </a:ext>
            </a:extLst>
          </p:cNvPr>
          <p:cNvCxnSpPr>
            <a:cxnSpLocks/>
          </p:cNvCxnSpPr>
          <p:nvPr/>
        </p:nvCxnSpPr>
        <p:spPr>
          <a:xfrm>
            <a:off x="3048000" y="257175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C63CB3E-25F3-4384-8C96-BB924FA53B43}"/>
              </a:ext>
              <a:ext uri="{C183D7F6-B498-43B3-948B-1728B52AA6E4}">
                <adec:decorative xmlns:adec="http://schemas.microsoft.com/office/drawing/2017/decorative" val="1"/>
              </a:ext>
            </a:extLst>
          </p:cNvPr>
          <p:cNvCxnSpPr>
            <a:cxnSpLocks/>
          </p:cNvCxnSpPr>
          <p:nvPr/>
        </p:nvCxnSpPr>
        <p:spPr>
          <a:xfrm rot="10800000">
            <a:off x="10958462" y="466344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2E3DEF9-3B41-4091-B0CB-B5BCCCC48D8C}"/>
              </a:ext>
              <a:ext uri="{C183D7F6-B498-43B3-948B-1728B52AA6E4}">
                <adec:decorative xmlns:adec="http://schemas.microsoft.com/office/drawing/2017/decorative" val="1"/>
              </a:ext>
            </a:extLst>
          </p:cNvPr>
          <p:cNvCxnSpPr>
            <a:cxnSpLocks/>
          </p:cNvCxnSpPr>
          <p:nvPr/>
        </p:nvCxnSpPr>
        <p:spPr>
          <a:xfrm>
            <a:off x="5436095" y="2570877"/>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9F9EC6C0-1013-478D-9D38-F5E0A03C22F7}"/>
              </a:ext>
              <a:ext uri="{C183D7F6-B498-43B3-948B-1728B52AA6E4}">
                <adec:decorative xmlns:adec="http://schemas.microsoft.com/office/drawing/2017/decorative" val="1"/>
              </a:ext>
            </a:extLst>
          </p:cNvPr>
          <p:cNvCxnSpPr>
            <a:cxnSpLocks/>
          </p:cNvCxnSpPr>
          <p:nvPr/>
        </p:nvCxnSpPr>
        <p:spPr>
          <a:xfrm rot="10800000">
            <a:off x="3048000" y="4663440"/>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5E1C21F-EF32-4CA2-BCB8-D7FA7A59B4FB}"/>
              </a:ext>
              <a:ext uri="{C183D7F6-B498-43B3-948B-1728B52AA6E4}">
                <adec:decorative xmlns:adec="http://schemas.microsoft.com/office/drawing/2017/decorative" val="1"/>
              </a:ext>
            </a:extLst>
          </p:cNvPr>
          <p:cNvCxnSpPr>
            <a:cxnSpLocks/>
          </p:cNvCxnSpPr>
          <p:nvPr/>
        </p:nvCxnSpPr>
        <p:spPr>
          <a:xfrm>
            <a:off x="9378775" y="2570877"/>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00161CD-EB22-4A39-B831-F62D3980F039}"/>
              </a:ext>
              <a:ext uri="{C183D7F6-B498-43B3-948B-1728B52AA6E4}">
                <adec:decorative xmlns:adec="http://schemas.microsoft.com/office/drawing/2017/decorative" val="1"/>
              </a:ext>
            </a:extLst>
          </p:cNvPr>
          <p:cNvCxnSpPr>
            <a:cxnSpLocks/>
          </p:cNvCxnSpPr>
          <p:nvPr/>
        </p:nvCxnSpPr>
        <p:spPr>
          <a:xfrm rot="10800000">
            <a:off x="7018907" y="4659106"/>
            <a:ext cx="0" cy="857250"/>
          </a:xfrm>
          <a:prstGeom prst="line">
            <a:avLst/>
          </a:prstGeom>
          <a:ln>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2220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A71CD-F079-436F-B793-3744495F6323}"/>
              </a:ext>
            </a:extLst>
          </p:cNvPr>
          <p:cNvSpPr>
            <a:spLocks noGrp="1"/>
          </p:cNvSpPr>
          <p:nvPr>
            <p:ph type="title"/>
          </p:nvPr>
        </p:nvSpPr>
        <p:spPr/>
        <p:txBody>
          <a:bodyPr/>
          <a:lstStyle/>
          <a:p>
            <a:pPr algn="ctr"/>
            <a:r>
              <a:rPr lang="en-US" dirty="0">
                <a:solidFill>
                  <a:schemeClr val="tx1"/>
                </a:solidFill>
              </a:rPr>
              <a:t>Outline</a:t>
            </a:r>
            <a:endParaRPr lang="en-IN" dirty="0">
              <a:solidFill>
                <a:schemeClr val="tx1"/>
              </a:solidFill>
            </a:endParaRPr>
          </a:p>
        </p:txBody>
      </p:sp>
      <p:sp>
        <p:nvSpPr>
          <p:cNvPr id="4" name="Text Placeholder 3">
            <a:extLst>
              <a:ext uri="{FF2B5EF4-FFF2-40B4-BE49-F238E27FC236}">
                <a16:creationId xmlns:a16="http://schemas.microsoft.com/office/drawing/2014/main" id="{AFA052DB-98C3-4B1A-AC67-1654DA212DDF}"/>
              </a:ext>
            </a:extLst>
          </p:cNvPr>
          <p:cNvSpPr>
            <a:spLocks noGrp="1"/>
          </p:cNvSpPr>
          <p:nvPr>
            <p:ph type="body" sz="quarter" idx="14"/>
          </p:nvPr>
        </p:nvSpPr>
        <p:spPr>
          <a:xfrm>
            <a:off x="3584448" y="1566407"/>
            <a:ext cx="7287768" cy="4926468"/>
          </a:xfrm>
        </p:spPr>
        <p:txBody>
          <a:bodyPr/>
          <a:lstStyle/>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Abstract</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Introduction</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Objective</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Existing System and Proposed System</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Functional Requirements</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Non Functional Requirements</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Software Requirements</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Hardware Requirements</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Literature Survey</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References</a:t>
            </a: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0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dirty="0">
              <a:solidFill>
                <a:schemeClr val="bg1"/>
              </a:solidFill>
            </a:endParaRPr>
          </a:p>
        </p:txBody>
      </p:sp>
      <p:sp>
        <p:nvSpPr>
          <p:cNvPr id="6" name="Footer Placeholder 5">
            <a:extLst>
              <a:ext uri="{FF2B5EF4-FFF2-40B4-BE49-F238E27FC236}">
                <a16:creationId xmlns:a16="http://schemas.microsoft.com/office/drawing/2014/main" id="{92252BC7-BD21-400B-A822-899158EBCE77}"/>
              </a:ext>
            </a:extLst>
          </p:cNvPr>
          <p:cNvSpPr>
            <a:spLocks noGrp="1"/>
          </p:cNvSpPr>
          <p:nvPr>
            <p:ph type="ftr" sz="quarter" idx="11"/>
          </p:nvPr>
        </p:nvSpPr>
        <p:spPr/>
        <p:txBody>
          <a:bodyPr/>
          <a:lstStyle/>
          <a:p>
            <a:r>
              <a:rPr lang="en-US" dirty="0">
                <a:solidFill>
                  <a:schemeClr val="bg1"/>
                </a:solidFill>
              </a:rPr>
              <a:t>Agricultural Waste Management</a:t>
            </a:r>
          </a:p>
        </p:txBody>
      </p:sp>
      <p:sp>
        <p:nvSpPr>
          <p:cNvPr id="7" name="Slide Number Placeholder 6">
            <a:extLst>
              <a:ext uri="{FF2B5EF4-FFF2-40B4-BE49-F238E27FC236}">
                <a16:creationId xmlns:a16="http://schemas.microsoft.com/office/drawing/2014/main" id="{DDD0E87E-DD66-4B0D-B7E6-CA49A4019BF0}"/>
              </a:ext>
            </a:extLst>
          </p:cNvPr>
          <p:cNvSpPr>
            <a:spLocks noGrp="1"/>
          </p:cNvSpPr>
          <p:nvPr>
            <p:ph type="sldNum" sz="quarter" idx="12"/>
          </p:nvPr>
        </p:nvSpPr>
        <p:spPr/>
        <p:txBody>
          <a:bodyPr/>
          <a:lstStyle/>
          <a:p>
            <a:fld id="{B5CEABB6-07DC-46E8-9B57-56EC44A396E5}" type="slidenum">
              <a:rPr lang="en-US" smtClean="0">
                <a:solidFill>
                  <a:schemeClr val="bg1"/>
                </a:solidFill>
              </a:rPr>
              <a:t>2</a:t>
            </a:fld>
            <a:endParaRPr lang="en-US" dirty="0">
              <a:solidFill>
                <a:schemeClr val="bg1"/>
              </a:solidFill>
            </a:endParaRPr>
          </a:p>
        </p:txBody>
      </p:sp>
    </p:spTree>
    <p:extLst>
      <p:ext uri="{BB962C8B-B14F-4D97-AF65-F5344CB8AC3E}">
        <p14:creationId xmlns:p14="http://schemas.microsoft.com/office/powerpoint/2010/main" val="8278512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9">
            <a:extLst>
              <a:ext uri="{FF2B5EF4-FFF2-40B4-BE49-F238E27FC236}">
                <a16:creationId xmlns:a16="http://schemas.microsoft.com/office/drawing/2014/main" id="{F6E0C67A-8733-4F90-8BC5-65C93FF78575}"/>
              </a:ext>
            </a:extLst>
          </p:cNvPr>
          <p:cNvGraphicFramePr>
            <a:graphicFrameLocks noGrp="1"/>
          </p:cNvGraphicFramePr>
          <p:nvPr>
            <p:ph idx="1"/>
            <p:extLst>
              <p:ext uri="{D42A27DB-BD31-4B8C-83A1-F6EECF244321}">
                <p14:modId xmlns:p14="http://schemas.microsoft.com/office/powerpoint/2010/main" val="1110888105"/>
              </p:ext>
            </p:extLst>
          </p:nvPr>
        </p:nvGraphicFramePr>
        <p:xfrm>
          <a:off x="838200" y="1690688"/>
          <a:ext cx="10515600" cy="4092296"/>
        </p:xfrm>
        <a:graphic>
          <a:graphicData uri="http://schemas.openxmlformats.org/drawingml/2006/table">
            <a:tbl>
              <a:tblPr firstRow="1" bandRow="1">
                <a:tableStyleId>{5A111915-BE36-4E01-A7E5-04B1672EAD32}</a:tableStyleId>
              </a:tblPr>
              <a:tblGrid>
                <a:gridCol w="2738120">
                  <a:extLst>
                    <a:ext uri="{9D8B030D-6E8A-4147-A177-3AD203B41FA5}">
                      <a16:colId xmlns:a16="http://schemas.microsoft.com/office/drawing/2014/main" val="3446012419"/>
                    </a:ext>
                  </a:extLst>
                </a:gridCol>
                <a:gridCol w="1468120">
                  <a:extLst>
                    <a:ext uri="{9D8B030D-6E8A-4147-A177-3AD203B41FA5}">
                      <a16:colId xmlns:a16="http://schemas.microsoft.com/office/drawing/2014/main" val="4052646397"/>
                    </a:ext>
                  </a:extLst>
                </a:gridCol>
                <a:gridCol w="2103120">
                  <a:extLst>
                    <a:ext uri="{9D8B030D-6E8A-4147-A177-3AD203B41FA5}">
                      <a16:colId xmlns:a16="http://schemas.microsoft.com/office/drawing/2014/main" val="1935352797"/>
                    </a:ext>
                  </a:extLst>
                </a:gridCol>
                <a:gridCol w="2103120">
                  <a:extLst>
                    <a:ext uri="{9D8B030D-6E8A-4147-A177-3AD203B41FA5}">
                      <a16:colId xmlns:a16="http://schemas.microsoft.com/office/drawing/2014/main" val="1218263486"/>
                    </a:ext>
                  </a:extLst>
                </a:gridCol>
                <a:gridCol w="2103120">
                  <a:extLst>
                    <a:ext uri="{9D8B030D-6E8A-4147-A177-3AD203B41FA5}">
                      <a16:colId xmlns:a16="http://schemas.microsoft.com/office/drawing/2014/main" val="3235153012"/>
                    </a:ext>
                  </a:extLst>
                </a:gridCol>
              </a:tblGrid>
              <a:tr h="314792">
                <a:tc>
                  <a:txBody>
                    <a:bodyPr/>
                    <a:lstStyle/>
                    <a:p>
                      <a:pPr algn="l" fontAlgn="b"/>
                      <a:endParaRPr lang="en-US" sz="1400" b="0" i="0" u="none" strike="noStrike" dirty="0">
                        <a:solidFill>
                          <a:schemeClr val="bg1"/>
                        </a:solidFill>
                        <a:effectLst/>
                        <a:latin typeface="+mn-lt"/>
                      </a:endParaRPr>
                    </a:p>
                  </a:txBody>
                  <a:tcPr marL="288000"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1</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2</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r" fontAlgn="b"/>
                      <a:r>
                        <a:rPr lang="en-US" sz="1400" b="1" u="none" strike="noStrike" dirty="0">
                          <a:solidFill>
                            <a:schemeClr val="tx1"/>
                          </a:solidFill>
                          <a:effectLst/>
                        </a:rPr>
                        <a:t>Year 3</a:t>
                      </a:r>
                      <a:endParaRPr lang="en-US" sz="1400" b="1" i="0" u="none" strike="noStrike" dirty="0">
                        <a:solidFill>
                          <a:schemeClr val="tx1"/>
                        </a:solidFill>
                        <a:effectLst/>
                        <a:latin typeface="+mn-lt"/>
                      </a:endParaRPr>
                    </a:p>
                  </a:txBody>
                  <a:tcPr anchor="b">
                    <a:solidFill>
                      <a:schemeClr val="accent5">
                        <a:lumMod val="60000"/>
                        <a:lumOff val="40000"/>
                      </a:schemeClr>
                    </a:solidFill>
                  </a:tcPr>
                </a:tc>
                <a:tc>
                  <a:txBody>
                    <a:bodyPr/>
                    <a:lstStyle/>
                    <a:p>
                      <a:pPr algn="l" fontAlgn="b"/>
                      <a:endParaRPr lang="en-US" sz="1400" b="0" i="0" u="none" strike="noStrike" dirty="0">
                        <a:solidFill>
                          <a:schemeClr val="tx1"/>
                        </a:solidFill>
                        <a:effectLst/>
                        <a:latin typeface="+mn-lt"/>
                      </a:endParaRPr>
                    </a:p>
                  </a:txBody>
                  <a:tcPr anchor="b">
                    <a:solidFill>
                      <a:schemeClr val="accent5">
                        <a:lumMod val="60000"/>
                        <a:lumOff val="40000"/>
                      </a:schemeClr>
                    </a:solidFill>
                  </a:tcPr>
                </a:tc>
                <a:extLst>
                  <a:ext uri="{0D108BD9-81ED-4DB2-BD59-A6C34878D82A}">
                    <a16:rowId xmlns:a16="http://schemas.microsoft.com/office/drawing/2014/main" val="4140773105"/>
                  </a:ext>
                </a:extLst>
              </a:tr>
              <a:tr h="314792">
                <a:tc>
                  <a:txBody>
                    <a:bodyPr/>
                    <a:lstStyle/>
                    <a:p>
                      <a:pPr algn="l" fontAlgn="b"/>
                      <a:r>
                        <a:rPr lang="en-US" sz="1400" b="0" u="none" strike="noStrike" dirty="0">
                          <a:solidFill>
                            <a:schemeClr val="tx1"/>
                          </a:solidFill>
                          <a:effectLst/>
                        </a:rPr>
                        <a:t>Income</a:t>
                      </a:r>
                      <a:endParaRPr lang="en-US" sz="1400" b="0" i="0" u="none" strike="noStrike" dirty="0">
                        <a:solidFill>
                          <a:schemeClr val="tx1"/>
                        </a:solidFill>
                        <a:effectLst/>
                        <a:latin typeface="+mn-lt"/>
                      </a:endParaRPr>
                    </a:p>
                  </a:txBody>
                  <a:tcPr marL="288000"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4142911372"/>
                  </a:ext>
                </a:extLst>
              </a:tr>
              <a:tr h="314792">
                <a:tc>
                  <a:txBody>
                    <a:bodyPr/>
                    <a:lstStyle/>
                    <a:p>
                      <a:pPr lvl="1" algn="l" fontAlgn="b"/>
                      <a:r>
                        <a:rPr lang="en-US" sz="1400" b="0" u="none" strike="noStrike" dirty="0">
                          <a:solidFill>
                            <a:schemeClr val="tx1"/>
                          </a:solidFill>
                          <a:effectLst/>
                        </a:rPr>
                        <a:t>Users</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50,000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400,000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1,600,000</a:t>
                      </a:r>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543393929"/>
                  </a:ext>
                </a:extLst>
              </a:tr>
              <a:tr h="314792">
                <a:tc>
                  <a:txBody>
                    <a:bodyPr/>
                    <a:lstStyle/>
                    <a:p>
                      <a:pPr lvl="1" algn="l" fontAlgn="b"/>
                      <a:r>
                        <a:rPr lang="en-US" sz="1400" b="0" u="none" strike="noStrike" dirty="0">
                          <a:solidFill>
                            <a:schemeClr val="tx1"/>
                          </a:solidFill>
                          <a:effectLst/>
                        </a:rPr>
                        <a:t>Sales</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500,000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4,000,000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16,000,000</a:t>
                      </a:r>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55711469"/>
                  </a:ext>
                </a:extLst>
              </a:tr>
              <a:tr h="314792">
                <a:tc>
                  <a:txBody>
                    <a:bodyPr/>
                    <a:lstStyle/>
                    <a:p>
                      <a:pPr lvl="1" algn="l" fontAlgn="b"/>
                      <a:r>
                        <a:rPr lang="en-US" sz="1400" b="0" u="none" strike="noStrike" dirty="0">
                          <a:solidFill>
                            <a:schemeClr val="tx1"/>
                          </a:solidFill>
                          <a:effectLst/>
                        </a:rPr>
                        <a:t>Average price per sale</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75</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80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90</a:t>
                      </a:r>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498944196"/>
                  </a:ext>
                </a:extLst>
              </a:tr>
              <a:tr h="314792">
                <a:tc>
                  <a:txBody>
                    <a:bodyPr/>
                    <a:lstStyle/>
                    <a:p>
                      <a:pPr lvl="1" algn="l" fontAlgn="b"/>
                      <a:r>
                        <a:rPr lang="en-US" sz="1400" b="0" u="none" strike="noStrike" dirty="0">
                          <a:solidFill>
                            <a:schemeClr val="tx1"/>
                          </a:solidFill>
                          <a:effectLst/>
                        </a:rPr>
                        <a:t>Revenue @ 15%</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5,625,000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48,000,000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216,000,000</a:t>
                      </a:r>
                      <a:endParaRPr lang="en-US" sz="1400" b="0"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561606819"/>
                  </a:ext>
                </a:extLst>
              </a:tr>
              <a:tr h="314792">
                <a:tc>
                  <a:txBody>
                    <a:bodyPr/>
                    <a:lstStyle/>
                    <a:p>
                      <a:pPr algn="l" fontAlgn="b"/>
                      <a:r>
                        <a:rPr lang="en-US" sz="1400" b="1" u="none" strike="noStrike" dirty="0">
                          <a:solidFill>
                            <a:schemeClr val="tx1"/>
                          </a:solidFill>
                          <a:effectLst/>
                        </a:rPr>
                        <a:t>Gross profit</a:t>
                      </a:r>
                      <a:endParaRPr lang="en-US" sz="1400" b="1" i="0" u="none" strike="noStrike" dirty="0">
                        <a:solidFill>
                          <a:schemeClr val="tx1"/>
                        </a:solidFill>
                        <a:effectLst/>
                        <a:latin typeface="+mn-lt"/>
                      </a:endParaRPr>
                    </a:p>
                  </a:txBody>
                  <a:tcPr marL="288000" anchor="b"/>
                </a:tc>
                <a:tc>
                  <a:txBody>
                    <a:bodyPr/>
                    <a:lstStyle/>
                    <a:p>
                      <a:pPr algn="r" fontAlgn="b"/>
                      <a:r>
                        <a:rPr lang="en-US" sz="1400" b="1" u="none" strike="noStrike" dirty="0">
                          <a:solidFill>
                            <a:schemeClr val="tx1"/>
                          </a:solidFill>
                          <a:effectLst/>
                        </a:rPr>
                        <a:t>5,625,000</a:t>
                      </a:r>
                      <a:endParaRPr lang="en-US" sz="1400" b="1" i="0" u="none" strike="noStrike" dirty="0">
                        <a:solidFill>
                          <a:schemeClr val="tx1"/>
                        </a:solidFill>
                        <a:effectLst/>
                        <a:latin typeface="+mn-lt"/>
                      </a:endParaRPr>
                    </a:p>
                  </a:txBody>
                  <a:tcPr anchor="b"/>
                </a:tc>
                <a:tc>
                  <a:txBody>
                    <a:bodyPr/>
                    <a:lstStyle/>
                    <a:p>
                      <a:pPr algn="r" fontAlgn="b"/>
                      <a:r>
                        <a:rPr lang="en-US" sz="1400" b="1" u="none" strike="noStrike" dirty="0">
                          <a:solidFill>
                            <a:schemeClr val="tx1"/>
                          </a:solidFill>
                          <a:effectLst/>
                        </a:rPr>
                        <a:t>48,000,000</a:t>
                      </a:r>
                      <a:endParaRPr lang="en-US" sz="1400" b="1" i="0" u="none" strike="noStrike" dirty="0">
                        <a:solidFill>
                          <a:schemeClr val="tx1"/>
                        </a:solidFill>
                        <a:effectLst/>
                        <a:latin typeface="+mn-lt"/>
                      </a:endParaRPr>
                    </a:p>
                  </a:txBody>
                  <a:tcPr anchor="b"/>
                </a:tc>
                <a:tc>
                  <a:txBody>
                    <a:bodyPr/>
                    <a:lstStyle/>
                    <a:p>
                      <a:pPr algn="r" fontAlgn="b"/>
                      <a:r>
                        <a:rPr lang="en-US" sz="1400" b="1" u="none" strike="noStrike" dirty="0">
                          <a:solidFill>
                            <a:schemeClr val="tx1"/>
                          </a:solidFill>
                          <a:effectLst/>
                        </a:rPr>
                        <a:t>216,000,000</a:t>
                      </a:r>
                      <a:endParaRPr lang="en-US" sz="1400" b="1" i="0" u="none" strike="noStrike" dirty="0">
                        <a:solidFill>
                          <a:schemeClr val="tx1"/>
                        </a:solidFill>
                        <a:effectLst/>
                        <a:latin typeface="+mn-lt"/>
                      </a:endParaRPr>
                    </a:p>
                  </a:txBody>
                  <a:tcPr anchor="b"/>
                </a:tc>
                <a:tc>
                  <a:txBody>
                    <a:bodyPr/>
                    <a:lstStyle/>
                    <a:p>
                      <a:pPr algn="r"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365120011"/>
                  </a:ext>
                </a:extLst>
              </a:tr>
              <a:tr h="314792">
                <a:tc>
                  <a:txBody>
                    <a:bodyPr/>
                    <a:lstStyle/>
                    <a:p>
                      <a:pPr algn="l" fontAlgn="b"/>
                      <a:r>
                        <a:rPr lang="en-US" sz="1400" b="0" u="none" strike="noStrike" dirty="0">
                          <a:solidFill>
                            <a:schemeClr val="tx1"/>
                          </a:solidFill>
                          <a:effectLst/>
                        </a:rPr>
                        <a:t>Expenses</a:t>
                      </a:r>
                      <a:endParaRPr lang="en-US" sz="1400" b="0" i="0" u="none" strike="noStrike" dirty="0">
                        <a:solidFill>
                          <a:schemeClr val="tx1"/>
                        </a:solidFill>
                        <a:effectLst/>
                        <a:latin typeface="+mn-lt"/>
                      </a:endParaRPr>
                    </a:p>
                  </a:txBody>
                  <a:tcPr marL="288000" anchor="b"/>
                </a:tc>
                <a:tc>
                  <a:txBody>
                    <a:bodyPr/>
                    <a:lstStyle/>
                    <a:p>
                      <a:pPr algn="l" fontAlgn="b"/>
                      <a:endParaRPr lang="en-US" sz="1400" b="0" i="0" u="none" strike="noStrike" dirty="0">
                        <a:solidFill>
                          <a:schemeClr val="tx1"/>
                        </a:solidFill>
                        <a:effectLst/>
                        <a:latin typeface="+mn-lt"/>
                      </a:endParaRPr>
                    </a:p>
                  </a:txBody>
                  <a:tcPr anchor="b"/>
                </a:tc>
                <a:tc>
                  <a:txBody>
                    <a:bodyPr/>
                    <a:lstStyle/>
                    <a:p>
                      <a:pPr algn="l" fontAlgn="b"/>
                      <a:endParaRPr lang="en-US" sz="1400" b="0" i="0" u="none" strike="noStrike" dirty="0">
                        <a:solidFill>
                          <a:schemeClr val="tx1"/>
                        </a:solidFill>
                        <a:effectLst/>
                        <a:latin typeface="+mn-lt"/>
                      </a:endParaRPr>
                    </a:p>
                  </a:txBody>
                  <a:tcPr anchor="b"/>
                </a:tc>
                <a:tc>
                  <a:txBody>
                    <a:bodyPr/>
                    <a:lstStyle/>
                    <a:p>
                      <a:pPr algn="l" fontAlgn="b"/>
                      <a:endParaRPr lang="en-US" sz="1400" b="0" i="0" u="none" strike="noStrike" dirty="0">
                        <a:solidFill>
                          <a:schemeClr val="tx1"/>
                        </a:solidFill>
                        <a:effectLst/>
                        <a:latin typeface="+mn-lt"/>
                      </a:endParaRPr>
                    </a:p>
                  </a:txBody>
                  <a:tcPr anchor="b"/>
                </a:tc>
                <a:tc>
                  <a:txBody>
                    <a:bodyPr/>
                    <a:lstStyle/>
                    <a:p>
                      <a:pPr algn="l"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4241422160"/>
                  </a:ext>
                </a:extLst>
              </a:tr>
              <a:tr h="314792">
                <a:tc>
                  <a:txBody>
                    <a:bodyPr/>
                    <a:lstStyle/>
                    <a:p>
                      <a:pPr marL="457200" lvl="1" indent="0" algn="l" fontAlgn="b">
                        <a:buFont typeface="Arial" panose="020B0604020202020204" pitchFamily="34" charset="0"/>
                        <a:buNone/>
                      </a:pPr>
                      <a:r>
                        <a:rPr lang="en-US" sz="1400" b="0" u="none" strike="noStrike" dirty="0">
                          <a:solidFill>
                            <a:schemeClr val="tx1"/>
                          </a:solidFill>
                          <a:effectLst/>
                        </a:rPr>
                        <a:t>Sales &amp; marketing</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5,062,500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38,400,000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151,200,000</a:t>
                      </a:r>
                      <a:endParaRPr lang="en-US" sz="1400" b="0" i="0" u="none" strike="noStrike" dirty="0">
                        <a:solidFill>
                          <a:schemeClr val="tx1"/>
                        </a:solidFill>
                        <a:effectLst/>
                        <a:latin typeface="+mn-lt"/>
                      </a:endParaRPr>
                    </a:p>
                  </a:txBody>
                  <a:tcPr anchor="b"/>
                </a:tc>
                <a:tc>
                  <a:txBody>
                    <a:bodyPr/>
                    <a:lstStyle/>
                    <a:p>
                      <a:pPr algn="l" fontAlgn="b"/>
                      <a:r>
                        <a:rPr lang="en-US" sz="1400" b="0" u="none" strike="noStrike" dirty="0">
                          <a:solidFill>
                            <a:schemeClr val="tx1"/>
                          </a:solidFill>
                          <a:effectLst/>
                        </a:rPr>
                        <a:t>70%</a:t>
                      </a:r>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662407092"/>
                  </a:ext>
                </a:extLst>
              </a:tr>
              <a:tr h="314792">
                <a:tc>
                  <a:txBody>
                    <a:bodyPr/>
                    <a:lstStyle/>
                    <a:p>
                      <a:pPr marL="457200" lvl="1" indent="0" algn="l" fontAlgn="b">
                        <a:buFont typeface="Arial" panose="020B0604020202020204" pitchFamily="34" charset="0"/>
                        <a:buNone/>
                      </a:pPr>
                      <a:r>
                        <a:rPr lang="en-US" sz="1400" b="0" u="none" strike="noStrike" dirty="0">
                          <a:solidFill>
                            <a:schemeClr val="tx1"/>
                          </a:solidFill>
                          <a:effectLst/>
                        </a:rPr>
                        <a:t>Customer service</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1,687,500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9,600,000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21,600,000</a:t>
                      </a:r>
                      <a:endParaRPr lang="en-US" sz="1400" b="0" i="0" u="none" strike="noStrike" dirty="0">
                        <a:solidFill>
                          <a:schemeClr val="tx1"/>
                        </a:solidFill>
                        <a:effectLst/>
                        <a:latin typeface="+mn-lt"/>
                      </a:endParaRPr>
                    </a:p>
                  </a:txBody>
                  <a:tcPr anchor="b"/>
                </a:tc>
                <a:tc>
                  <a:txBody>
                    <a:bodyPr/>
                    <a:lstStyle/>
                    <a:p>
                      <a:pPr algn="l" fontAlgn="b"/>
                      <a:r>
                        <a:rPr lang="en-US" sz="1400" b="0" u="none" strike="noStrike" dirty="0">
                          <a:solidFill>
                            <a:schemeClr val="tx1"/>
                          </a:solidFill>
                          <a:effectLst/>
                        </a:rPr>
                        <a:t>10%</a:t>
                      </a:r>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806368409"/>
                  </a:ext>
                </a:extLst>
              </a:tr>
              <a:tr h="314792">
                <a:tc>
                  <a:txBody>
                    <a:bodyPr/>
                    <a:lstStyle/>
                    <a:p>
                      <a:pPr marL="457200" lvl="1" indent="0" algn="l" fontAlgn="b">
                        <a:buFont typeface="Arial" panose="020B0604020202020204" pitchFamily="34" charset="0"/>
                        <a:buNone/>
                      </a:pPr>
                      <a:r>
                        <a:rPr lang="en-US" sz="1400" b="0" u="none" strike="noStrike" dirty="0">
                          <a:solidFill>
                            <a:schemeClr val="tx1"/>
                          </a:solidFill>
                          <a:effectLst/>
                        </a:rPr>
                        <a:t>Product development</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562,500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2,400,000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10,800,000</a:t>
                      </a:r>
                      <a:endParaRPr lang="en-US" sz="1400" b="0" i="0" u="none" strike="noStrike" dirty="0">
                        <a:solidFill>
                          <a:schemeClr val="tx1"/>
                        </a:solidFill>
                        <a:effectLst/>
                        <a:latin typeface="+mn-lt"/>
                      </a:endParaRPr>
                    </a:p>
                  </a:txBody>
                  <a:tcPr anchor="b"/>
                </a:tc>
                <a:tc>
                  <a:txBody>
                    <a:bodyPr/>
                    <a:lstStyle/>
                    <a:p>
                      <a:pPr algn="l" fontAlgn="b"/>
                      <a:r>
                        <a:rPr lang="en-US" sz="1400" b="0" u="none" strike="noStrike" dirty="0">
                          <a:solidFill>
                            <a:schemeClr val="tx1"/>
                          </a:solidFill>
                          <a:effectLst/>
                        </a:rPr>
                        <a:t>5%</a:t>
                      </a:r>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879688327"/>
                  </a:ext>
                </a:extLst>
              </a:tr>
              <a:tr h="314792">
                <a:tc>
                  <a:txBody>
                    <a:bodyPr/>
                    <a:lstStyle/>
                    <a:p>
                      <a:pPr marL="457200" lvl="1" indent="0" algn="l" fontAlgn="b">
                        <a:buFont typeface="Arial" panose="020B0604020202020204" pitchFamily="34" charset="0"/>
                        <a:buNone/>
                      </a:pPr>
                      <a:r>
                        <a:rPr lang="en-US" sz="1400" b="0" u="none" strike="noStrike" dirty="0">
                          <a:solidFill>
                            <a:schemeClr val="tx1"/>
                          </a:solidFill>
                          <a:effectLst/>
                        </a:rPr>
                        <a:t>Research</a:t>
                      </a:r>
                      <a:endParaRPr lang="en-US" sz="1400" b="0" i="0" u="none" strike="noStrike" dirty="0">
                        <a:solidFill>
                          <a:schemeClr val="tx1"/>
                        </a:solidFill>
                        <a:effectLst/>
                        <a:latin typeface="+mn-lt"/>
                      </a:endParaRPr>
                    </a:p>
                  </a:txBody>
                  <a:tcPr marL="288000" anchor="b"/>
                </a:tc>
                <a:tc>
                  <a:txBody>
                    <a:bodyPr/>
                    <a:lstStyle/>
                    <a:p>
                      <a:pPr algn="r" fontAlgn="b"/>
                      <a:r>
                        <a:rPr lang="en-US" sz="1400" b="0" u="none" strike="noStrike" dirty="0">
                          <a:solidFill>
                            <a:schemeClr val="tx1"/>
                          </a:solidFill>
                          <a:effectLst/>
                        </a:rPr>
                        <a:t>281,250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2,400,000</a:t>
                      </a:r>
                      <a:endParaRPr lang="en-US" sz="1400" b="0" i="0" u="none" strike="noStrike" dirty="0">
                        <a:solidFill>
                          <a:schemeClr val="tx1"/>
                        </a:solidFill>
                        <a:effectLst/>
                        <a:latin typeface="+mn-lt"/>
                      </a:endParaRPr>
                    </a:p>
                  </a:txBody>
                  <a:tcPr anchor="b"/>
                </a:tc>
                <a:tc>
                  <a:txBody>
                    <a:bodyPr/>
                    <a:lstStyle/>
                    <a:p>
                      <a:pPr algn="r" fontAlgn="b"/>
                      <a:r>
                        <a:rPr lang="en-US" sz="1400" b="0" u="none" strike="noStrike" dirty="0">
                          <a:solidFill>
                            <a:schemeClr val="tx1"/>
                          </a:solidFill>
                          <a:effectLst/>
                        </a:rPr>
                        <a:t>4,320,000</a:t>
                      </a:r>
                      <a:endParaRPr lang="en-US" sz="1400" b="0" i="0" u="none" strike="noStrike" dirty="0">
                        <a:solidFill>
                          <a:schemeClr val="tx1"/>
                        </a:solidFill>
                        <a:effectLst/>
                        <a:latin typeface="+mn-lt"/>
                      </a:endParaRPr>
                    </a:p>
                  </a:txBody>
                  <a:tcPr anchor="b"/>
                </a:tc>
                <a:tc>
                  <a:txBody>
                    <a:bodyPr/>
                    <a:lstStyle/>
                    <a:p>
                      <a:pPr algn="l" fontAlgn="b"/>
                      <a:r>
                        <a:rPr lang="en-US" sz="1400" b="0" u="none" strike="noStrike" dirty="0">
                          <a:solidFill>
                            <a:schemeClr val="tx1"/>
                          </a:solidFill>
                          <a:effectLst/>
                        </a:rPr>
                        <a:t>2%</a:t>
                      </a:r>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1613433075"/>
                  </a:ext>
                </a:extLst>
              </a:tr>
              <a:tr h="314792">
                <a:tc>
                  <a:txBody>
                    <a:bodyPr/>
                    <a:lstStyle/>
                    <a:p>
                      <a:pPr algn="l" fontAlgn="b"/>
                      <a:r>
                        <a:rPr lang="en-US" sz="1400" b="1" u="none" strike="noStrike" dirty="0">
                          <a:solidFill>
                            <a:schemeClr val="tx1"/>
                          </a:solidFill>
                          <a:effectLst/>
                        </a:rPr>
                        <a:t>Total expenses</a:t>
                      </a:r>
                      <a:endParaRPr lang="en-US" sz="1400" b="1" i="0" u="none" strike="noStrike" dirty="0">
                        <a:solidFill>
                          <a:schemeClr val="tx1"/>
                        </a:solidFill>
                        <a:effectLst/>
                        <a:latin typeface="+mn-lt"/>
                      </a:endParaRPr>
                    </a:p>
                  </a:txBody>
                  <a:tcPr marL="288000" anchor="b"/>
                </a:tc>
                <a:tc>
                  <a:txBody>
                    <a:bodyPr/>
                    <a:lstStyle/>
                    <a:p>
                      <a:pPr algn="r" fontAlgn="b"/>
                      <a:r>
                        <a:rPr lang="en-US" sz="1400" b="1" u="none" strike="noStrike" dirty="0">
                          <a:solidFill>
                            <a:schemeClr val="tx1"/>
                          </a:solidFill>
                          <a:effectLst/>
                        </a:rPr>
                        <a:t>7,593,750</a:t>
                      </a:r>
                      <a:endParaRPr lang="en-US" sz="1400" b="1" i="0" u="none" strike="noStrike" dirty="0">
                        <a:solidFill>
                          <a:schemeClr val="tx1"/>
                        </a:solidFill>
                        <a:effectLst/>
                        <a:latin typeface="+mn-lt"/>
                      </a:endParaRPr>
                    </a:p>
                  </a:txBody>
                  <a:tcPr anchor="b"/>
                </a:tc>
                <a:tc>
                  <a:txBody>
                    <a:bodyPr/>
                    <a:lstStyle/>
                    <a:p>
                      <a:pPr algn="r" fontAlgn="b"/>
                      <a:r>
                        <a:rPr lang="en-US" sz="1400" b="1" u="none" strike="noStrike" dirty="0">
                          <a:solidFill>
                            <a:schemeClr val="tx1"/>
                          </a:solidFill>
                          <a:effectLst/>
                        </a:rPr>
                        <a:t>52,800,000</a:t>
                      </a:r>
                      <a:endParaRPr lang="en-US" sz="1400" b="1" i="0" u="none" strike="noStrike" dirty="0">
                        <a:solidFill>
                          <a:schemeClr val="tx1"/>
                        </a:solidFill>
                        <a:effectLst/>
                        <a:latin typeface="+mn-lt"/>
                      </a:endParaRPr>
                    </a:p>
                  </a:txBody>
                  <a:tcPr anchor="b"/>
                </a:tc>
                <a:tc>
                  <a:txBody>
                    <a:bodyPr/>
                    <a:lstStyle/>
                    <a:p>
                      <a:pPr algn="r" fontAlgn="b"/>
                      <a:r>
                        <a:rPr lang="en-US" sz="1400" b="1" u="none" strike="noStrike" dirty="0">
                          <a:solidFill>
                            <a:schemeClr val="tx1"/>
                          </a:solidFill>
                          <a:effectLst/>
                        </a:rPr>
                        <a:t>187,920,000</a:t>
                      </a:r>
                      <a:endParaRPr lang="en-US" sz="1400" b="1" i="0" u="none" strike="noStrike" dirty="0">
                        <a:solidFill>
                          <a:schemeClr val="tx1"/>
                        </a:solidFill>
                        <a:effectLst/>
                        <a:latin typeface="+mn-lt"/>
                      </a:endParaRPr>
                    </a:p>
                  </a:txBody>
                  <a:tcPr anchor="b"/>
                </a:tc>
                <a:tc>
                  <a:txBody>
                    <a:bodyPr/>
                    <a:lstStyle/>
                    <a:p>
                      <a:pPr algn="l" fontAlgn="b"/>
                      <a:endParaRPr lang="en-US" sz="1400" b="0" i="0" u="none" strike="noStrike" dirty="0">
                        <a:solidFill>
                          <a:schemeClr val="tx1"/>
                        </a:solidFill>
                        <a:effectLst/>
                        <a:latin typeface="+mn-lt"/>
                      </a:endParaRPr>
                    </a:p>
                  </a:txBody>
                  <a:tcPr anchor="b"/>
                </a:tc>
                <a:extLst>
                  <a:ext uri="{0D108BD9-81ED-4DB2-BD59-A6C34878D82A}">
                    <a16:rowId xmlns:a16="http://schemas.microsoft.com/office/drawing/2014/main" val="2301145645"/>
                  </a:ext>
                </a:extLst>
              </a:tr>
            </a:tbl>
          </a:graphicData>
        </a:graphic>
      </p:graphicFrame>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838200" y="365125"/>
            <a:ext cx="10515600" cy="1325563"/>
          </a:xfrm>
        </p:spPr>
        <p:txBody>
          <a:bodyPr/>
          <a:lstStyle/>
          <a:p>
            <a:r>
              <a:rPr lang="en-US" dirty="0"/>
              <a:t>Financials</a:t>
            </a:r>
          </a:p>
        </p:txBody>
      </p:sp>
      <p:sp>
        <p:nvSpPr>
          <p:cNvPr id="3" name="Footer Placeholder 2">
            <a:extLst>
              <a:ext uri="{FF2B5EF4-FFF2-40B4-BE49-F238E27FC236}">
                <a16:creationId xmlns:a16="http://schemas.microsoft.com/office/drawing/2014/main" id="{244FB3B5-03CE-4FAD-B187-3DA70C0E2E20}"/>
              </a:ext>
            </a:extLst>
          </p:cNvPr>
          <p:cNvSpPr>
            <a:spLocks noGrp="1"/>
          </p:cNvSpPr>
          <p:nvPr>
            <p:ph type="ftr" sz="quarter" idx="11"/>
          </p:nvPr>
        </p:nvSpPr>
        <p:spPr>
          <a:xfrm>
            <a:off x="4038600" y="6356350"/>
            <a:ext cx="4114800" cy="365125"/>
          </a:xfrm>
        </p:spPr>
        <p:txBody>
          <a:bodyPr/>
          <a:lstStyle/>
          <a:p>
            <a:r>
              <a:rPr lang="en-US"/>
              <a:t>Agricultural Waste Management</a:t>
            </a:r>
            <a:endParaRPr lang="en-US" dirty="0"/>
          </a:p>
        </p:txBody>
      </p:sp>
      <p:sp>
        <p:nvSpPr>
          <p:cNvPr id="4" name="Slide Number Placeholder 3">
            <a:extLst>
              <a:ext uri="{FF2B5EF4-FFF2-40B4-BE49-F238E27FC236}">
                <a16:creationId xmlns:a16="http://schemas.microsoft.com/office/drawing/2014/main" id="{58AA017A-FC75-4E6D-B15A-F3163642EEA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20</a:t>
            </a:fld>
            <a:endParaRPr lang="en-US" dirty="0"/>
          </a:p>
        </p:txBody>
      </p:sp>
    </p:spTree>
    <p:extLst>
      <p:ext uri="{BB962C8B-B14F-4D97-AF65-F5344CB8AC3E}">
        <p14:creationId xmlns:p14="http://schemas.microsoft.com/office/powerpoint/2010/main" val="5669975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38200" y="365125"/>
            <a:ext cx="10515600" cy="1325563"/>
          </a:xfrm>
        </p:spPr>
        <p:txBody>
          <a:bodyPr/>
          <a:lstStyle/>
          <a:p>
            <a:r>
              <a:rPr lang="en-US" dirty="0"/>
              <a:t>Meet the team</a:t>
            </a:r>
          </a:p>
        </p:txBody>
      </p:sp>
      <p:pic>
        <p:nvPicPr>
          <p:cNvPr id="41" name="Picture Placeholder 40" descr="team member&#10;">
            <a:extLst>
              <a:ext uri="{FF2B5EF4-FFF2-40B4-BE49-F238E27FC236}">
                <a16:creationId xmlns:a16="http://schemas.microsoft.com/office/drawing/2014/main" id="{3AD14E47-24AF-45E7-9723-21F9F8D01756}"/>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335515" y="1718402"/>
            <a:ext cx="2286000" cy="3566160"/>
          </a:xfrm>
        </p:spPr>
      </p:pic>
      <p:sp>
        <p:nvSpPr>
          <p:cNvPr id="4" name="Text Placeholder 3">
            <a:extLst>
              <a:ext uri="{FF2B5EF4-FFF2-40B4-BE49-F238E27FC236}">
                <a16:creationId xmlns:a16="http://schemas.microsoft.com/office/drawing/2014/main" id="{6D7681BD-6DFB-45E8-818F-7EA01BA667E0}"/>
              </a:ext>
            </a:extLst>
          </p:cNvPr>
          <p:cNvSpPr>
            <a:spLocks noGrp="1"/>
          </p:cNvSpPr>
          <p:nvPr>
            <p:ph type="body" sz="quarter" idx="14"/>
          </p:nvPr>
        </p:nvSpPr>
        <p:spPr>
          <a:xfrm>
            <a:off x="1335515" y="5359799"/>
            <a:ext cx="2286000" cy="365125"/>
          </a:xfrm>
        </p:spPr>
        <p:txBody>
          <a:bodyPr/>
          <a:lstStyle/>
          <a:p>
            <a:r>
              <a:rPr lang="en-US" dirty="0"/>
              <a:t>Takuma Hayashi</a:t>
            </a:r>
          </a:p>
        </p:txBody>
      </p:sp>
      <p:sp>
        <p:nvSpPr>
          <p:cNvPr id="5" name="Text Placeholder 4">
            <a:extLst>
              <a:ext uri="{FF2B5EF4-FFF2-40B4-BE49-F238E27FC236}">
                <a16:creationId xmlns:a16="http://schemas.microsoft.com/office/drawing/2014/main" id="{14722E07-8C73-43B0-B688-A339EC4915B5}"/>
              </a:ext>
            </a:extLst>
          </p:cNvPr>
          <p:cNvSpPr>
            <a:spLocks noGrp="1"/>
          </p:cNvSpPr>
          <p:nvPr>
            <p:ph type="body" sz="quarter" idx="15"/>
          </p:nvPr>
        </p:nvSpPr>
        <p:spPr>
          <a:xfrm>
            <a:off x="1335515" y="5743005"/>
            <a:ext cx="2286000" cy="365125"/>
          </a:xfrm>
        </p:spPr>
        <p:txBody>
          <a:bodyPr/>
          <a:lstStyle/>
          <a:p>
            <a:r>
              <a:rPr lang="en-US" dirty="0"/>
              <a:t>President</a:t>
            </a:r>
          </a:p>
        </p:txBody>
      </p:sp>
      <p:pic>
        <p:nvPicPr>
          <p:cNvPr id="43" name="Picture Placeholder 42" descr="team member">
            <a:extLst>
              <a:ext uri="{FF2B5EF4-FFF2-40B4-BE49-F238E27FC236}">
                <a16:creationId xmlns:a16="http://schemas.microsoft.com/office/drawing/2014/main" id="{F8CCFB54-F564-4C28-9B72-CA9626163838}"/>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3754036" y="1718798"/>
            <a:ext cx="2286000" cy="3566160"/>
          </a:xfrm>
        </p:spPr>
      </p:pic>
      <p:sp>
        <p:nvSpPr>
          <p:cNvPr id="7" name="Text Placeholder 6">
            <a:extLst>
              <a:ext uri="{FF2B5EF4-FFF2-40B4-BE49-F238E27FC236}">
                <a16:creationId xmlns:a16="http://schemas.microsoft.com/office/drawing/2014/main" id="{0D397F1A-A3D7-4C4F-BE56-A2BE21CFE5F0}"/>
              </a:ext>
            </a:extLst>
          </p:cNvPr>
          <p:cNvSpPr>
            <a:spLocks noGrp="1"/>
          </p:cNvSpPr>
          <p:nvPr>
            <p:ph type="body" sz="quarter" idx="17"/>
          </p:nvPr>
        </p:nvSpPr>
        <p:spPr>
          <a:xfrm>
            <a:off x="3754036" y="5360195"/>
            <a:ext cx="2286000" cy="365125"/>
          </a:xfrm>
        </p:spPr>
        <p:txBody>
          <a:bodyPr/>
          <a:lstStyle/>
          <a:p>
            <a:r>
              <a:rPr lang="en-US" dirty="0"/>
              <a:t>Mirjam Nilsson</a:t>
            </a:r>
          </a:p>
        </p:txBody>
      </p:sp>
      <p:sp>
        <p:nvSpPr>
          <p:cNvPr id="8" name="Text Placeholder 7">
            <a:extLst>
              <a:ext uri="{FF2B5EF4-FFF2-40B4-BE49-F238E27FC236}">
                <a16:creationId xmlns:a16="http://schemas.microsoft.com/office/drawing/2014/main" id="{C88D86D2-1F6A-468E-A2BE-1D1D42AF41A3}"/>
              </a:ext>
            </a:extLst>
          </p:cNvPr>
          <p:cNvSpPr>
            <a:spLocks noGrp="1"/>
          </p:cNvSpPr>
          <p:nvPr>
            <p:ph type="body" sz="quarter" idx="18"/>
          </p:nvPr>
        </p:nvSpPr>
        <p:spPr>
          <a:xfrm>
            <a:off x="3754036" y="5743401"/>
            <a:ext cx="2286000" cy="365125"/>
          </a:xfrm>
        </p:spPr>
        <p:txBody>
          <a:bodyPr/>
          <a:lstStyle/>
          <a:p>
            <a:r>
              <a:rPr lang="en-US" dirty="0"/>
              <a:t>Chief Executive Officer</a:t>
            </a:r>
          </a:p>
        </p:txBody>
      </p:sp>
      <p:pic>
        <p:nvPicPr>
          <p:cNvPr id="45" name="Picture Placeholder 44" descr="team member headshot&#10;">
            <a:extLst>
              <a:ext uri="{FF2B5EF4-FFF2-40B4-BE49-F238E27FC236}">
                <a16:creationId xmlns:a16="http://schemas.microsoft.com/office/drawing/2014/main" id="{FEFA2E45-2D77-48EC-800D-9CE0CB67E20B}"/>
              </a:ext>
            </a:extLst>
          </p:cNvPr>
          <p:cNvPicPr>
            <a:picLocks noGrp="1" noChangeAspect="1"/>
          </p:cNvPicPr>
          <p:nvPr>
            <p:ph type="pic" sz="quarter" idx="19"/>
          </p:nvPr>
        </p:nvPicPr>
        <p:blipFill rotWithShape="1">
          <a:blip r:embed="rId4" cstate="email">
            <a:extLst>
              <a:ext uri="{28A0092B-C50C-407E-A947-70E740481C1C}">
                <a14:useLocalDpi xmlns:a14="http://schemas.microsoft.com/office/drawing/2010/main"/>
              </a:ext>
            </a:extLst>
          </a:blip>
          <a:srcRect/>
          <a:stretch/>
        </p:blipFill>
        <p:spPr>
          <a:xfrm>
            <a:off x="6172557" y="1718402"/>
            <a:ext cx="2286000" cy="3566160"/>
          </a:xfrm>
        </p:spPr>
      </p:pic>
      <p:sp>
        <p:nvSpPr>
          <p:cNvPr id="18" name="Text Placeholder 17">
            <a:extLst>
              <a:ext uri="{FF2B5EF4-FFF2-40B4-BE49-F238E27FC236}">
                <a16:creationId xmlns:a16="http://schemas.microsoft.com/office/drawing/2014/main" id="{AC0807CB-21BF-4F3D-8750-B495FD30766C}"/>
              </a:ext>
            </a:extLst>
          </p:cNvPr>
          <p:cNvSpPr>
            <a:spLocks noGrp="1"/>
          </p:cNvSpPr>
          <p:nvPr>
            <p:ph type="body" sz="quarter" idx="20"/>
          </p:nvPr>
        </p:nvSpPr>
        <p:spPr>
          <a:xfrm>
            <a:off x="6172557" y="5360195"/>
            <a:ext cx="2286000" cy="365125"/>
          </a:xfrm>
        </p:spPr>
        <p:txBody>
          <a:bodyPr/>
          <a:lstStyle/>
          <a:p>
            <a:r>
              <a:rPr lang="en-US" dirty="0"/>
              <a:t>Flora Berggren</a:t>
            </a:r>
          </a:p>
        </p:txBody>
      </p:sp>
      <p:sp>
        <p:nvSpPr>
          <p:cNvPr id="19" name="Text Placeholder 18">
            <a:extLst>
              <a:ext uri="{FF2B5EF4-FFF2-40B4-BE49-F238E27FC236}">
                <a16:creationId xmlns:a16="http://schemas.microsoft.com/office/drawing/2014/main" id="{23CCA83F-97D9-4195-AACF-3BCB3A902BEF}"/>
              </a:ext>
            </a:extLst>
          </p:cNvPr>
          <p:cNvSpPr>
            <a:spLocks noGrp="1"/>
          </p:cNvSpPr>
          <p:nvPr>
            <p:ph type="body" sz="quarter" idx="21"/>
          </p:nvPr>
        </p:nvSpPr>
        <p:spPr>
          <a:xfrm>
            <a:off x="6172557" y="5743401"/>
            <a:ext cx="2286000" cy="365125"/>
          </a:xfrm>
        </p:spPr>
        <p:txBody>
          <a:bodyPr/>
          <a:lstStyle/>
          <a:p>
            <a:r>
              <a:rPr lang="en-US" dirty="0"/>
              <a:t>Chief Operations Officer</a:t>
            </a:r>
          </a:p>
        </p:txBody>
      </p:sp>
      <p:pic>
        <p:nvPicPr>
          <p:cNvPr id="47" name="Picture Placeholder 46" descr="team member">
            <a:extLst>
              <a:ext uri="{FF2B5EF4-FFF2-40B4-BE49-F238E27FC236}">
                <a16:creationId xmlns:a16="http://schemas.microsoft.com/office/drawing/2014/main" id="{442BB509-AB0A-4152-81AE-144EA148104F}"/>
              </a:ext>
            </a:extLst>
          </p:cNvPr>
          <p:cNvPicPr>
            <a:picLocks noGrp="1" noChangeAspect="1"/>
          </p:cNvPicPr>
          <p:nvPr>
            <p:ph type="pic" sz="quarter" idx="22"/>
          </p:nvPr>
        </p:nvPicPr>
        <p:blipFill rotWithShape="1">
          <a:blip r:embed="rId5" cstate="screen">
            <a:extLst>
              <a:ext uri="{28A0092B-C50C-407E-A947-70E740481C1C}">
                <a14:useLocalDpi xmlns:a14="http://schemas.microsoft.com/office/drawing/2010/main" val="0"/>
              </a:ext>
            </a:extLst>
          </a:blip>
          <a:srcRect b="-382"/>
          <a:stretch/>
        </p:blipFill>
        <p:spPr>
          <a:xfrm>
            <a:off x="8578378" y="1718798"/>
            <a:ext cx="2286000" cy="3566160"/>
          </a:xfrm>
        </p:spPr>
      </p:pic>
      <p:sp>
        <p:nvSpPr>
          <p:cNvPr id="21" name="Text Placeholder 20">
            <a:extLst>
              <a:ext uri="{FF2B5EF4-FFF2-40B4-BE49-F238E27FC236}">
                <a16:creationId xmlns:a16="http://schemas.microsoft.com/office/drawing/2014/main" id="{6B03A645-5227-4E0C-A93D-300D66A54FDB}"/>
              </a:ext>
            </a:extLst>
          </p:cNvPr>
          <p:cNvSpPr>
            <a:spLocks noGrp="1"/>
          </p:cNvSpPr>
          <p:nvPr>
            <p:ph type="body" sz="quarter" idx="23"/>
          </p:nvPr>
        </p:nvSpPr>
        <p:spPr>
          <a:xfrm>
            <a:off x="8578378" y="5360195"/>
            <a:ext cx="2286000" cy="365125"/>
          </a:xfrm>
        </p:spPr>
        <p:txBody>
          <a:bodyPr/>
          <a:lstStyle/>
          <a:p>
            <a:r>
              <a:rPr lang="en-US" dirty="0"/>
              <a:t>Rajesh Santoshi</a:t>
            </a:r>
          </a:p>
        </p:txBody>
      </p:sp>
      <p:sp>
        <p:nvSpPr>
          <p:cNvPr id="22" name="Text Placeholder 21">
            <a:extLst>
              <a:ext uri="{FF2B5EF4-FFF2-40B4-BE49-F238E27FC236}">
                <a16:creationId xmlns:a16="http://schemas.microsoft.com/office/drawing/2014/main" id="{5FB97D2A-CDF6-4980-A29D-8CF267726504}"/>
              </a:ext>
            </a:extLst>
          </p:cNvPr>
          <p:cNvSpPr>
            <a:spLocks noGrp="1"/>
          </p:cNvSpPr>
          <p:nvPr>
            <p:ph type="body" sz="quarter" idx="24"/>
          </p:nvPr>
        </p:nvSpPr>
        <p:spPr>
          <a:xfrm>
            <a:off x="8578378" y="5743401"/>
            <a:ext cx="2286000" cy="365125"/>
          </a:xfrm>
        </p:spPr>
        <p:txBody>
          <a:bodyPr/>
          <a:lstStyle/>
          <a:p>
            <a:r>
              <a:rPr lang="en-US" dirty="0"/>
              <a:t>VP Marketing</a:t>
            </a:r>
          </a:p>
        </p:txBody>
      </p:sp>
      <p:sp>
        <p:nvSpPr>
          <p:cNvPr id="62" name="Footer Placeholder 61">
            <a:extLst>
              <a:ext uri="{FF2B5EF4-FFF2-40B4-BE49-F238E27FC236}">
                <a16:creationId xmlns:a16="http://schemas.microsoft.com/office/drawing/2014/main" id="{BCC563B2-8ABC-413E-9B26-9CA2DB2A216F}"/>
              </a:ext>
            </a:extLst>
          </p:cNvPr>
          <p:cNvSpPr>
            <a:spLocks noGrp="1"/>
          </p:cNvSpPr>
          <p:nvPr>
            <p:ph type="ftr" sz="quarter" idx="11"/>
          </p:nvPr>
        </p:nvSpPr>
        <p:spPr>
          <a:xfrm>
            <a:off x="4038600" y="6356350"/>
            <a:ext cx="4114800" cy="365125"/>
          </a:xfrm>
        </p:spPr>
        <p:txBody>
          <a:bodyPr/>
          <a:lstStyle/>
          <a:p>
            <a:r>
              <a:rPr lang="en-US"/>
              <a:t>Agricultural Waste Management</a:t>
            </a:r>
            <a:endParaRPr lang="en-US" dirty="0"/>
          </a:p>
        </p:txBody>
      </p:sp>
      <p:sp>
        <p:nvSpPr>
          <p:cNvPr id="63" name="Slide Number Placeholder 62">
            <a:extLst>
              <a:ext uri="{FF2B5EF4-FFF2-40B4-BE49-F238E27FC236}">
                <a16:creationId xmlns:a16="http://schemas.microsoft.com/office/drawing/2014/main" id="{4ADB2A00-79D8-4B6D-A72B-FCF59AC2608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21</a:t>
            </a:fld>
            <a:endParaRPr lang="en-US" dirty="0"/>
          </a:p>
        </p:txBody>
      </p:sp>
    </p:spTree>
    <p:extLst>
      <p:ext uri="{BB962C8B-B14F-4D97-AF65-F5344CB8AC3E}">
        <p14:creationId xmlns:p14="http://schemas.microsoft.com/office/powerpoint/2010/main" val="34774530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838200" y="365125"/>
            <a:ext cx="10515600" cy="1325563"/>
          </a:xfrm>
        </p:spPr>
        <p:txBody>
          <a:bodyPr/>
          <a:lstStyle/>
          <a:p>
            <a:r>
              <a:rPr lang="en-US" dirty="0"/>
              <a:t>Meet </a:t>
            </a:r>
            <a:r>
              <a:rPr lang="en-US"/>
              <a:t>the team </a:t>
            </a:r>
            <a:endParaRPr lang="en-US" dirty="0"/>
          </a:p>
        </p:txBody>
      </p:sp>
      <p:pic>
        <p:nvPicPr>
          <p:cNvPr id="36" name="Picture Placeholder 35" descr="team member">
            <a:extLst>
              <a:ext uri="{FF2B5EF4-FFF2-40B4-BE49-F238E27FC236}">
                <a16:creationId xmlns:a16="http://schemas.microsoft.com/office/drawing/2014/main" id="{9E4C54D5-D090-422D-B13C-A07DDD8192B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5830" r="5830"/>
          <a:stretch/>
        </p:blipFill>
        <p:spPr>
          <a:xfrm>
            <a:off x="1335515" y="1717141"/>
            <a:ext cx="2286000" cy="1554480"/>
          </a:xfrm>
        </p:spPr>
      </p:pic>
      <p:sp>
        <p:nvSpPr>
          <p:cNvPr id="4" name="Text Placeholder 3">
            <a:extLst>
              <a:ext uri="{FF2B5EF4-FFF2-40B4-BE49-F238E27FC236}">
                <a16:creationId xmlns:a16="http://schemas.microsoft.com/office/drawing/2014/main" id="{64EF81C6-722A-40A9-982F-7A77D2F184CA}"/>
              </a:ext>
            </a:extLst>
          </p:cNvPr>
          <p:cNvSpPr>
            <a:spLocks noGrp="1"/>
          </p:cNvSpPr>
          <p:nvPr>
            <p:ph type="body" sz="quarter" idx="14"/>
          </p:nvPr>
        </p:nvSpPr>
        <p:spPr>
          <a:xfrm>
            <a:off x="1335515" y="3323013"/>
            <a:ext cx="2286000" cy="274320"/>
          </a:xfrm>
        </p:spPr>
        <p:txBody>
          <a:bodyPr/>
          <a:lstStyle/>
          <a:p>
            <a:r>
              <a:rPr lang="en-US" dirty="0"/>
              <a:t>Takuma Hayashi</a:t>
            </a:r>
          </a:p>
        </p:txBody>
      </p:sp>
      <p:sp>
        <p:nvSpPr>
          <p:cNvPr id="5" name="Text Placeholder 4">
            <a:extLst>
              <a:ext uri="{FF2B5EF4-FFF2-40B4-BE49-F238E27FC236}">
                <a16:creationId xmlns:a16="http://schemas.microsoft.com/office/drawing/2014/main" id="{6D252CED-07CE-47F9-AFAC-1774B6608CE7}"/>
              </a:ext>
            </a:extLst>
          </p:cNvPr>
          <p:cNvSpPr>
            <a:spLocks noGrp="1"/>
          </p:cNvSpPr>
          <p:nvPr>
            <p:ph type="body" sz="quarter" idx="15"/>
          </p:nvPr>
        </p:nvSpPr>
        <p:spPr>
          <a:xfrm>
            <a:off x="1335515" y="3610807"/>
            <a:ext cx="2286000" cy="274320"/>
          </a:xfrm>
        </p:spPr>
        <p:txBody>
          <a:bodyPr/>
          <a:lstStyle/>
          <a:p>
            <a:r>
              <a:rPr lang="en-US" dirty="0"/>
              <a:t>President</a:t>
            </a:r>
          </a:p>
          <a:p>
            <a:endParaRPr lang="en-US" dirty="0"/>
          </a:p>
        </p:txBody>
      </p:sp>
      <p:pic>
        <p:nvPicPr>
          <p:cNvPr id="48" name="Picture Placeholder 47" descr="team member">
            <a:extLst>
              <a:ext uri="{FF2B5EF4-FFF2-40B4-BE49-F238E27FC236}">
                <a16:creationId xmlns:a16="http://schemas.microsoft.com/office/drawing/2014/main" id="{7B20D71B-174A-45B0-BF3C-64F4D8803657}"/>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3754036" y="1717537"/>
            <a:ext cx="2286000" cy="1554480"/>
          </a:xfrm>
        </p:spPr>
      </p:pic>
      <p:sp>
        <p:nvSpPr>
          <p:cNvPr id="7" name="Text Placeholder 6">
            <a:extLst>
              <a:ext uri="{FF2B5EF4-FFF2-40B4-BE49-F238E27FC236}">
                <a16:creationId xmlns:a16="http://schemas.microsoft.com/office/drawing/2014/main" id="{BE2A1A84-F1BA-4177-804F-5970391591F6}"/>
              </a:ext>
            </a:extLst>
          </p:cNvPr>
          <p:cNvSpPr>
            <a:spLocks noGrp="1"/>
          </p:cNvSpPr>
          <p:nvPr>
            <p:ph type="body" sz="quarter" idx="17"/>
          </p:nvPr>
        </p:nvSpPr>
        <p:spPr>
          <a:xfrm>
            <a:off x="3754036" y="3323409"/>
            <a:ext cx="2286000" cy="274320"/>
          </a:xfrm>
        </p:spPr>
        <p:txBody>
          <a:bodyPr/>
          <a:lstStyle/>
          <a:p>
            <a:r>
              <a:rPr lang="en-US" dirty="0"/>
              <a:t>Mirjam Nilsson</a:t>
            </a:r>
          </a:p>
        </p:txBody>
      </p:sp>
      <p:sp>
        <p:nvSpPr>
          <p:cNvPr id="8" name="Text Placeholder 7">
            <a:extLst>
              <a:ext uri="{FF2B5EF4-FFF2-40B4-BE49-F238E27FC236}">
                <a16:creationId xmlns:a16="http://schemas.microsoft.com/office/drawing/2014/main" id="{7D345967-F7D2-4D02-9481-357DEB6340B1}"/>
              </a:ext>
            </a:extLst>
          </p:cNvPr>
          <p:cNvSpPr>
            <a:spLocks noGrp="1"/>
          </p:cNvSpPr>
          <p:nvPr>
            <p:ph type="body" sz="quarter" idx="18"/>
          </p:nvPr>
        </p:nvSpPr>
        <p:spPr>
          <a:xfrm>
            <a:off x="3754036" y="3611203"/>
            <a:ext cx="2286000" cy="274320"/>
          </a:xfrm>
        </p:spPr>
        <p:txBody>
          <a:bodyPr/>
          <a:lstStyle/>
          <a:p>
            <a:r>
              <a:rPr lang="en-US" dirty="0"/>
              <a:t>Chief Executive Officer</a:t>
            </a:r>
          </a:p>
        </p:txBody>
      </p:sp>
      <p:pic>
        <p:nvPicPr>
          <p:cNvPr id="50" name="Picture Placeholder 49" descr="team member">
            <a:extLst>
              <a:ext uri="{FF2B5EF4-FFF2-40B4-BE49-F238E27FC236}">
                <a16:creationId xmlns:a16="http://schemas.microsoft.com/office/drawing/2014/main" id="{DCB8CB4C-3103-4223-8AC8-CBDAF9BEAD77}"/>
              </a:ext>
            </a:extLst>
          </p:cNvPr>
          <p:cNvPicPr>
            <a:picLocks noGrp="1" noChangeAspect="1"/>
          </p:cNvPicPr>
          <p:nvPr>
            <p:ph type="pic" sz="quarter" idx="19"/>
          </p:nvPr>
        </p:nvPicPr>
        <p:blipFill rotWithShape="1">
          <a:blip r:embed="rId4" cstate="screen">
            <a:extLst>
              <a:ext uri="{28A0092B-C50C-407E-A947-70E740481C1C}">
                <a14:useLocalDpi xmlns:a14="http://schemas.microsoft.com/office/drawing/2010/main" val="0"/>
              </a:ext>
            </a:extLst>
          </a:blip>
          <a:srcRect/>
          <a:stretch/>
        </p:blipFill>
        <p:spPr>
          <a:xfrm>
            <a:off x="6172557" y="1717141"/>
            <a:ext cx="2286000" cy="1554480"/>
          </a:xfrm>
        </p:spPr>
      </p:pic>
      <p:sp>
        <p:nvSpPr>
          <p:cNvPr id="12" name="Text Placeholder 11">
            <a:extLst>
              <a:ext uri="{FF2B5EF4-FFF2-40B4-BE49-F238E27FC236}">
                <a16:creationId xmlns:a16="http://schemas.microsoft.com/office/drawing/2014/main" id="{B7624EB2-CC13-4A85-BC99-25F6B52BA82F}"/>
              </a:ext>
            </a:extLst>
          </p:cNvPr>
          <p:cNvSpPr>
            <a:spLocks noGrp="1"/>
          </p:cNvSpPr>
          <p:nvPr>
            <p:ph type="body" sz="quarter" idx="20"/>
          </p:nvPr>
        </p:nvSpPr>
        <p:spPr>
          <a:xfrm>
            <a:off x="6172557" y="3323013"/>
            <a:ext cx="2286000" cy="274320"/>
          </a:xfrm>
        </p:spPr>
        <p:txBody>
          <a:bodyPr/>
          <a:lstStyle/>
          <a:p>
            <a:r>
              <a:rPr lang="en-US" dirty="0"/>
              <a:t>Flora Berggren</a:t>
            </a:r>
          </a:p>
        </p:txBody>
      </p:sp>
      <p:sp>
        <p:nvSpPr>
          <p:cNvPr id="13" name="Text Placeholder 12">
            <a:extLst>
              <a:ext uri="{FF2B5EF4-FFF2-40B4-BE49-F238E27FC236}">
                <a16:creationId xmlns:a16="http://schemas.microsoft.com/office/drawing/2014/main" id="{8D78550E-BA78-433F-8276-20FB7C1D1023}"/>
              </a:ext>
            </a:extLst>
          </p:cNvPr>
          <p:cNvSpPr>
            <a:spLocks noGrp="1"/>
          </p:cNvSpPr>
          <p:nvPr>
            <p:ph type="body" sz="quarter" idx="21"/>
          </p:nvPr>
        </p:nvSpPr>
        <p:spPr>
          <a:xfrm>
            <a:off x="6172557" y="3610807"/>
            <a:ext cx="2286000" cy="274320"/>
          </a:xfrm>
        </p:spPr>
        <p:txBody>
          <a:bodyPr/>
          <a:lstStyle/>
          <a:p>
            <a:r>
              <a:rPr lang="en-US" dirty="0"/>
              <a:t>Chief Operations Officer</a:t>
            </a:r>
          </a:p>
        </p:txBody>
      </p:sp>
      <p:pic>
        <p:nvPicPr>
          <p:cNvPr id="52" name="Picture Placeholder 51" descr="team member">
            <a:extLst>
              <a:ext uri="{FF2B5EF4-FFF2-40B4-BE49-F238E27FC236}">
                <a16:creationId xmlns:a16="http://schemas.microsoft.com/office/drawing/2014/main" id="{C201E412-C8EC-41D7-AEE5-689904CD6CA9}"/>
              </a:ext>
            </a:extLst>
          </p:cNvPr>
          <p:cNvPicPr>
            <a:picLocks noGrp="1" noChangeAspect="1"/>
          </p:cNvPicPr>
          <p:nvPr>
            <p:ph type="pic" sz="quarter" idx="22"/>
          </p:nvPr>
        </p:nvPicPr>
        <p:blipFill rotWithShape="1">
          <a:blip r:embed="rId5" cstate="screen">
            <a:extLst>
              <a:ext uri="{28A0092B-C50C-407E-A947-70E740481C1C}">
                <a14:useLocalDpi xmlns:a14="http://schemas.microsoft.com/office/drawing/2010/main" val="0"/>
              </a:ext>
            </a:extLst>
          </a:blip>
          <a:srcRect/>
          <a:stretch/>
        </p:blipFill>
        <p:spPr>
          <a:xfrm>
            <a:off x="8578378" y="1717141"/>
            <a:ext cx="2286000" cy="1554480"/>
          </a:xfrm>
        </p:spPr>
      </p:pic>
      <p:sp>
        <p:nvSpPr>
          <p:cNvPr id="15" name="Text Placeholder 14">
            <a:extLst>
              <a:ext uri="{FF2B5EF4-FFF2-40B4-BE49-F238E27FC236}">
                <a16:creationId xmlns:a16="http://schemas.microsoft.com/office/drawing/2014/main" id="{A53046BF-4D73-4601-8969-6B614639B925}"/>
              </a:ext>
            </a:extLst>
          </p:cNvPr>
          <p:cNvSpPr>
            <a:spLocks noGrp="1"/>
          </p:cNvSpPr>
          <p:nvPr>
            <p:ph type="body" sz="quarter" idx="23"/>
          </p:nvPr>
        </p:nvSpPr>
        <p:spPr>
          <a:xfrm>
            <a:off x="8578378" y="3323013"/>
            <a:ext cx="2286000" cy="274320"/>
          </a:xfrm>
        </p:spPr>
        <p:txBody>
          <a:bodyPr/>
          <a:lstStyle/>
          <a:p>
            <a:r>
              <a:rPr lang="en-US" dirty="0"/>
              <a:t>Rajesh Santoshi</a:t>
            </a:r>
          </a:p>
        </p:txBody>
      </p:sp>
      <p:sp>
        <p:nvSpPr>
          <p:cNvPr id="16" name="Text Placeholder 15">
            <a:extLst>
              <a:ext uri="{FF2B5EF4-FFF2-40B4-BE49-F238E27FC236}">
                <a16:creationId xmlns:a16="http://schemas.microsoft.com/office/drawing/2014/main" id="{57CE92C3-56EA-4ABB-8A65-E3E48BE85EFC}"/>
              </a:ext>
            </a:extLst>
          </p:cNvPr>
          <p:cNvSpPr>
            <a:spLocks noGrp="1"/>
          </p:cNvSpPr>
          <p:nvPr>
            <p:ph type="body" sz="quarter" idx="24"/>
          </p:nvPr>
        </p:nvSpPr>
        <p:spPr>
          <a:xfrm>
            <a:off x="8578378" y="3610807"/>
            <a:ext cx="2286000" cy="274320"/>
          </a:xfrm>
        </p:spPr>
        <p:txBody>
          <a:bodyPr/>
          <a:lstStyle/>
          <a:p>
            <a:r>
              <a:rPr lang="en-US" dirty="0"/>
              <a:t>VP Marketing</a:t>
            </a:r>
          </a:p>
        </p:txBody>
      </p:sp>
      <p:pic>
        <p:nvPicPr>
          <p:cNvPr id="62" name="Picture Placeholder 61" descr="team member">
            <a:extLst>
              <a:ext uri="{FF2B5EF4-FFF2-40B4-BE49-F238E27FC236}">
                <a16:creationId xmlns:a16="http://schemas.microsoft.com/office/drawing/2014/main" id="{CE12BE08-AB8A-4DF2-9817-BFFF3974B2ED}"/>
              </a:ext>
            </a:extLst>
          </p:cNvPr>
          <p:cNvPicPr>
            <a:picLocks noGrp="1" noChangeAspect="1"/>
          </p:cNvPicPr>
          <p:nvPr>
            <p:ph type="pic" sz="quarter" idx="25"/>
          </p:nvPr>
        </p:nvPicPr>
        <p:blipFill rotWithShape="1">
          <a:blip r:embed="rId6" cstate="screen">
            <a:extLst>
              <a:ext uri="{28A0092B-C50C-407E-A947-70E740481C1C}">
                <a14:useLocalDpi xmlns:a14="http://schemas.microsoft.com/office/drawing/2010/main" val="0"/>
              </a:ext>
            </a:extLst>
          </a:blip>
          <a:srcRect/>
          <a:stretch/>
        </p:blipFill>
        <p:spPr>
          <a:xfrm>
            <a:off x="1325219" y="4131915"/>
            <a:ext cx="2286000" cy="1554480"/>
          </a:xfrm>
        </p:spPr>
      </p:pic>
      <p:sp>
        <p:nvSpPr>
          <p:cNvPr id="18" name="Text Placeholder 17">
            <a:extLst>
              <a:ext uri="{FF2B5EF4-FFF2-40B4-BE49-F238E27FC236}">
                <a16:creationId xmlns:a16="http://schemas.microsoft.com/office/drawing/2014/main" id="{7B5C9F10-7BFD-45C8-894C-36539AA2B7E8}"/>
              </a:ext>
            </a:extLst>
          </p:cNvPr>
          <p:cNvSpPr>
            <a:spLocks noGrp="1"/>
          </p:cNvSpPr>
          <p:nvPr>
            <p:ph type="body" sz="quarter" idx="26"/>
          </p:nvPr>
        </p:nvSpPr>
        <p:spPr>
          <a:xfrm>
            <a:off x="1325219" y="5737787"/>
            <a:ext cx="2286000" cy="274320"/>
          </a:xfrm>
        </p:spPr>
        <p:txBody>
          <a:bodyPr/>
          <a:lstStyle/>
          <a:p>
            <a:r>
              <a:rPr lang="en-US" dirty="0"/>
              <a:t>Graham Barnes</a:t>
            </a:r>
          </a:p>
        </p:txBody>
      </p:sp>
      <p:sp>
        <p:nvSpPr>
          <p:cNvPr id="19" name="Text Placeholder 18">
            <a:extLst>
              <a:ext uri="{FF2B5EF4-FFF2-40B4-BE49-F238E27FC236}">
                <a16:creationId xmlns:a16="http://schemas.microsoft.com/office/drawing/2014/main" id="{9A475929-B501-4051-A883-51997FB22E5D}"/>
              </a:ext>
            </a:extLst>
          </p:cNvPr>
          <p:cNvSpPr>
            <a:spLocks noGrp="1"/>
          </p:cNvSpPr>
          <p:nvPr>
            <p:ph type="body" sz="quarter" idx="27"/>
          </p:nvPr>
        </p:nvSpPr>
        <p:spPr>
          <a:xfrm>
            <a:off x="1325219" y="6025581"/>
            <a:ext cx="2286000" cy="274320"/>
          </a:xfrm>
        </p:spPr>
        <p:txBody>
          <a:bodyPr/>
          <a:lstStyle/>
          <a:p>
            <a:r>
              <a:rPr lang="en-US" dirty="0"/>
              <a:t>VP Product</a:t>
            </a:r>
          </a:p>
        </p:txBody>
      </p:sp>
      <p:pic>
        <p:nvPicPr>
          <p:cNvPr id="64" name="Picture Placeholder 63" descr="team member">
            <a:extLst>
              <a:ext uri="{FF2B5EF4-FFF2-40B4-BE49-F238E27FC236}">
                <a16:creationId xmlns:a16="http://schemas.microsoft.com/office/drawing/2014/main" id="{856B5B80-36DD-4931-BE4E-83EF490A3023}"/>
              </a:ext>
            </a:extLst>
          </p:cNvPr>
          <p:cNvPicPr>
            <a:picLocks noGrp="1" noChangeAspect="1"/>
          </p:cNvPicPr>
          <p:nvPr>
            <p:ph type="pic" sz="quarter" idx="28"/>
          </p:nvPr>
        </p:nvPicPr>
        <p:blipFill rotWithShape="1">
          <a:blip r:embed="rId7" cstate="screen">
            <a:extLst>
              <a:ext uri="{28A0092B-C50C-407E-A947-70E740481C1C}">
                <a14:useLocalDpi xmlns:a14="http://schemas.microsoft.com/office/drawing/2010/main" val="0"/>
              </a:ext>
            </a:extLst>
          </a:blip>
          <a:srcRect/>
          <a:stretch/>
        </p:blipFill>
        <p:spPr>
          <a:xfrm>
            <a:off x="3743740" y="4132311"/>
            <a:ext cx="2286000" cy="1554480"/>
          </a:xfrm>
        </p:spPr>
      </p:pic>
      <p:sp>
        <p:nvSpPr>
          <p:cNvPr id="21" name="Text Placeholder 20">
            <a:extLst>
              <a:ext uri="{FF2B5EF4-FFF2-40B4-BE49-F238E27FC236}">
                <a16:creationId xmlns:a16="http://schemas.microsoft.com/office/drawing/2014/main" id="{E50919A1-17DB-4FF7-9FE7-D206BF1BB6A1}"/>
              </a:ext>
            </a:extLst>
          </p:cNvPr>
          <p:cNvSpPr>
            <a:spLocks noGrp="1"/>
          </p:cNvSpPr>
          <p:nvPr>
            <p:ph type="body" sz="quarter" idx="29"/>
          </p:nvPr>
        </p:nvSpPr>
        <p:spPr>
          <a:xfrm>
            <a:off x="3743740" y="5738183"/>
            <a:ext cx="2286000" cy="274320"/>
          </a:xfrm>
        </p:spPr>
        <p:txBody>
          <a:bodyPr/>
          <a:lstStyle/>
          <a:p>
            <a:r>
              <a:rPr lang="en-US" dirty="0"/>
              <a:t>Rowan Murphy</a:t>
            </a:r>
          </a:p>
        </p:txBody>
      </p:sp>
      <p:sp>
        <p:nvSpPr>
          <p:cNvPr id="22" name="Text Placeholder 21">
            <a:extLst>
              <a:ext uri="{FF2B5EF4-FFF2-40B4-BE49-F238E27FC236}">
                <a16:creationId xmlns:a16="http://schemas.microsoft.com/office/drawing/2014/main" id="{86FAA660-E448-4630-98B9-97106F98E754}"/>
              </a:ext>
            </a:extLst>
          </p:cNvPr>
          <p:cNvSpPr>
            <a:spLocks noGrp="1"/>
          </p:cNvSpPr>
          <p:nvPr>
            <p:ph type="body" sz="quarter" idx="30"/>
          </p:nvPr>
        </p:nvSpPr>
        <p:spPr>
          <a:xfrm>
            <a:off x="3743740" y="6025977"/>
            <a:ext cx="2286000" cy="274320"/>
          </a:xfrm>
        </p:spPr>
        <p:txBody>
          <a:bodyPr/>
          <a:lstStyle/>
          <a:p>
            <a:r>
              <a:rPr lang="en-US" dirty="0"/>
              <a:t>SEO Strategist</a:t>
            </a:r>
          </a:p>
        </p:txBody>
      </p:sp>
      <p:pic>
        <p:nvPicPr>
          <p:cNvPr id="66" name="Picture Placeholder 65" descr="team member">
            <a:extLst>
              <a:ext uri="{FF2B5EF4-FFF2-40B4-BE49-F238E27FC236}">
                <a16:creationId xmlns:a16="http://schemas.microsoft.com/office/drawing/2014/main" id="{70508058-51F1-41B6-9E73-72C7031069A9}"/>
              </a:ext>
            </a:extLst>
          </p:cNvPr>
          <p:cNvPicPr>
            <a:picLocks noGrp="1" noChangeAspect="1"/>
          </p:cNvPicPr>
          <p:nvPr>
            <p:ph type="pic" sz="quarter" idx="31"/>
          </p:nvPr>
        </p:nvPicPr>
        <p:blipFill rotWithShape="1">
          <a:blip r:embed="rId8" cstate="screen">
            <a:extLst>
              <a:ext uri="{28A0092B-C50C-407E-A947-70E740481C1C}">
                <a14:useLocalDpi xmlns:a14="http://schemas.microsoft.com/office/drawing/2010/main" val="0"/>
              </a:ext>
            </a:extLst>
          </a:blip>
          <a:srcRect/>
          <a:stretch/>
        </p:blipFill>
        <p:spPr>
          <a:xfrm>
            <a:off x="6162261" y="4131915"/>
            <a:ext cx="2286000" cy="1554480"/>
          </a:xfrm>
        </p:spPr>
      </p:pic>
      <p:sp>
        <p:nvSpPr>
          <p:cNvPr id="24" name="Text Placeholder 23">
            <a:extLst>
              <a:ext uri="{FF2B5EF4-FFF2-40B4-BE49-F238E27FC236}">
                <a16:creationId xmlns:a16="http://schemas.microsoft.com/office/drawing/2014/main" id="{F8736E34-1376-447A-9E5D-8EE5392AF803}"/>
              </a:ext>
            </a:extLst>
          </p:cNvPr>
          <p:cNvSpPr>
            <a:spLocks noGrp="1"/>
          </p:cNvSpPr>
          <p:nvPr>
            <p:ph type="body" sz="quarter" idx="32"/>
          </p:nvPr>
        </p:nvSpPr>
        <p:spPr>
          <a:xfrm>
            <a:off x="6162261" y="5737787"/>
            <a:ext cx="2286000" cy="274320"/>
          </a:xfrm>
        </p:spPr>
        <p:txBody>
          <a:bodyPr/>
          <a:lstStyle/>
          <a:p>
            <a:r>
              <a:rPr lang="en-US" dirty="0"/>
              <a:t>Elizabeth Moore</a:t>
            </a:r>
          </a:p>
        </p:txBody>
      </p:sp>
      <p:sp>
        <p:nvSpPr>
          <p:cNvPr id="25" name="Text Placeholder 24">
            <a:extLst>
              <a:ext uri="{FF2B5EF4-FFF2-40B4-BE49-F238E27FC236}">
                <a16:creationId xmlns:a16="http://schemas.microsoft.com/office/drawing/2014/main" id="{E2BA780D-D37A-407D-B738-91EC6DFB89EC}"/>
              </a:ext>
            </a:extLst>
          </p:cNvPr>
          <p:cNvSpPr>
            <a:spLocks noGrp="1"/>
          </p:cNvSpPr>
          <p:nvPr>
            <p:ph type="body" sz="quarter" idx="33"/>
          </p:nvPr>
        </p:nvSpPr>
        <p:spPr>
          <a:xfrm>
            <a:off x="6162261" y="6025581"/>
            <a:ext cx="2286000" cy="274320"/>
          </a:xfrm>
        </p:spPr>
        <p:txBody>
          <a:bodyPr/>
          <a:lstStyle/>
          <a:p>
            <a:r>
              <a:rPr lang="en-US" dirty="0"/>
              <a:t>Product Designer</a:t>
            </a:r>
          </a:p>
        </p:txBody>
      </p:sp>
      <p:pic>
        <p:nvPicPr>
          <p:cNvPr id="38" name="Picture Placeholder 37" descr="team member">
            <a:extLst>
              <a:ext uri="{FF2B5EF4-FFF2-40B4-BE49-F238E27FC236}">
                <a16:creationId xmlns:a16="http://schemas.microsoft.com/office/drawing/2014/main" id="{FC93BCCD-E9C1-417C-82F5-BA865F7476F5}"/>
              </a:ext>
            </a:extLst>
          </p:cNvPr>
          <p:cNvPicPr>
            <a:picLocks noGrp="1" noChangeAspect="1"/>
          </p:cNvPicPr>
          <p:nvPr>
            <p:ph type="pic" sz="quarter" idx="34"/>
          </p:nvPr>
        </p:nvPicPr>
        <p:blipFill rotWithShape="1">
          <a:blip r:embed="rId9" cstate="screen">
            <a:extLst>
              <a:ext uri="{28A0092B-C50C-407E-A947-70E740481C1C}">
                <a14:useLocalDpi xmlns:a14="http://schemas.microsoft.com/office/drawing/2010/main" val="0"/>
              </a:ext>
            </a:extLst>
          </a:blip>
          <a:srcRect l="1043" r="1043"/>
          <a:stretch/>
        </p:blipFill>
        <p:spPr>
          <a:xfrm>
            <a:off x="8580782" y="4131915"/>
            <a:ext cx="2286000" cy="1554480"/>
          </a:xfrm>
        </p:spPr>
      </p:pic>
      <p:sp>
        <p:nvSpPr>
          <p:cNvPr id="27" name="Text Placeholder 26">
            <a:extLst>
              <a:ext uri="{FF2B5EF4-FFF2-40B4-BE49-F238E27FC236}">
                <a16:creationId xmlns:a16="http://schemas.microsoft.com/office/drawing/2014/main" id="{09A4AAAD-175A-4F7C-ABD7-61F9464060C3}"/>
              </a:ext>
            </a:extLst>
          </p:cNvPr>
          <p:cNvSpPr>
            <a:spLocks noGrp="1"/>
          </p:cNvSpPr>
          <p:nvPr>
            <p:ph type="body" sz="quarter" idx="35"/>
          </p:nvPr>
        </p:nvSpPr>
        <p:spPr>
          <a:xfrm>
            <a:off x="8580782" y="5737787"/>
            <a:ext cx="2286000" cy="274320"/>
          </a:xfrm>
        </p:spPr>
        <p:txBody>
          <a:bodyPr/>
          <a:lstStyle/>
          <a:p>
            <a:r>
              <a:rPr lang="en-US" dirty="0"/>
              <a:t>Robin Kline</a:t>
            </a:r>
          </a:p>
        </p:txBody>
      </p:sp>
      <p:sp>
        <p:nvSpPr>
          <p:cNvPr id="28" name="Text Placeholder 27">
            <a:extLst>
              <a:ext uri="{FF2B5EF4-FFF2-40B4-BE49-F238E27FC236}">
                <a16:creationId xmlns:a16="http://schemas.microsoft.com/office/drawing/2014/main" id="{31E24436-B6FE-438F-ACAF-6739CA24BD54}"/>
              </a:ext>
            </a:extLst>
          </p:cNvPr>
          <p:cNvSpPr>
            <a:spLocks noGrp="1"/>
          </p:cNvSpPr>
          <p:nvPr>
            <p:ph type="body" sz="quarter" idx="36"/>
          </p:nvPr>
        </p:nvSpPr>
        <p:spPr>
          <a:xfrm>
            <a:off x="8580782" y="6025581"/>
            <a:ext cx="2286000" cy="274320"/>
          </a:xfrm>
        </p:spPr>
        <p:txBody>
          <a:bodyPr/>
          <a:lstStyle/>
          <a:p>
            <a:r>
              <a:rPr lang="en-US" dirty="0"/>
              <a:t>Content Developer</a:t>
            </a:r>
          </a:p>
        </p:txBody>
      </p:sp>
      <p:sp>
        <p:nvSpPr>
          <p:cNvPr id="68" name="Footer Placeholder 67">
            <a:extLst>
              <a:ext uri="{FF2B5EF4-FFF2-40B4-BE49-F238E27FC236}">
                <a16:creationId xmlns:a16="http://schemas.microsoft.com/office/drawing/2014/main" id="{32D36052-49CF-45DE-941C-561DE743A038}"/>
              </a:ext>
            </a:extLst>
          </p:cNvPr>
          <p:cNvSpPr>
            <a:spLocks noGrp="1"/>
          </p:cNvSpPr>
          <p:nvPr>
            <p:ph type="ftr" sz="quarter" idx="11"/>
          </p:nvPr>
        </p:nvSpPr>
        <p:spPr>
          <a:xfrm>
            <a:off x="4038600" y="6356350"/>
            <a:ext cx="4114800" cy="365125"/>
          </a:xfrm>
        </p:spPr>
        <p:txBody>
          <a:bodyPr/>
          <a:lstStyle/>
          <a:p>
            <a:r>
              <a:rPr lang="en-US"/>
              <a:t>Agricultural Waste Management</a:t>
            </a:r>
            <a:endParaRPr lang="en-US" dirty="0"/>
          </a:p>
        </p:txBody>
      </p:sp>
      <p:sp>
        <p:nvSpPr>
          <p:cNvPr id="69" name="Slide Number Placeholder 68">
            <a:extLst>
              <a:ext uri="{FF2B5EF4-FFF2-40B4-BE49-F238E27FC236}">
                <a16:creationId xmlns:a16="http://schemas.microsoft.com/office/drawing/2014/main" id="{248679DD-A4C4-45D2-8ABD-48C2DF4B509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22</a:t>
            </a:fld>
            <a:endParaRPr lang="en-US" dirty="0"/>
          </a:p>
        </p:txBody>
      </p:sp>
    </p:spTree>
    <p:extLst>
      <p:ext uri="{BB962C8B-B14F-4D97-AF65-F5344CB8AC3E}">
        <p14:creationId xmlns:p14="http://schemas.microsoft.com/office/powerpoint/2010/main" val="16426701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FD8D0-7C44-4732-91C9-B21B9AC8E4C2}"/>
              </a:ext>
            </a:extLst>
          </p:cNvPr>
          <p:cNvSpPr>
            <a:spLocks noGrp="1"/>
          </p:cNvSpPr>
          <p:nvPr>
            <p:ph type="title"/>
          </p:nvPr>
        </p:nvSpPr>
        <p:spPr>
          <a:xfrm>
            <a:off x="838200" y="365125"/>
            <a:ext cx="10515600" cy="1325563"/>
          </a:xfrm>
        </p:spPr>
        <p:txBody>
          <a:bodyPr/>
          <a:lstStyle/>
          <a:p>
            <a:r>
              <a:rPr lang="en-US"/>
              <a:t>Funding</a:t>
            </a:r>
            <a:endParaRPr lang="en-US" dirty="0"/>
          </a:p>
        </p:txBody>
      </p:sp>
      <p:graphicFrame>
        <p:nvGraphicFramePr>
          <p:cNvPr id="67" name="Content Placeholder 66" descr="pie chart&#10;">
            <a:extLst>
              <a:ext uri="{FF2B5EF4-FFF2-40B4-BE49-F238E27FC236}">
                <a16:creationId xmlns:a16="http://schemas.microsoft.com/office/drawing/2014/main" id="{AA045870-9881-4BA5-8874-8A33E086FC97}"/>
              </a:ext>
            </a:extLst>
          </p:cNvPr>
          <p:cNvGraphicFramePr>
            <a:graphicFrameLocks noGrp="1"/>
          </p:cNvGraphicFramePr>
          <p:nvPr>
            <p:ph sz="quarter" idx="28"/>
            <p:extLst>
              <p:ext uri="{D42A27DB-BD31-4B8C-83A1-F6EECF244321}">
                <p14:modId xmlns:p14="http://schemas.microsoft.com/office/powerpoint/2010/main" val="3788232618"/>
              </p:ext>
            </p:extLst>
          </p:nvPr>
        </p:nvGraphicFramePr>
        <p:xfrm>
          <a:off x="1138238" y="1860550"/>
          <a:ext cx="1819275" cy="1517650"/>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 Placeholder 6">
            <a:extLst>
              <a:ext uri="{FF2B5EF4-FFF2-40B4-BE49-F238E27FC236}">
                <a16:creationId xmlns:a16="http://schemas.microsoft.com/office/drawing/2014/main" id="{B573668D-D441-448B-A876-E948323DD02A}"/>
              </a:ext>
            </a:extLst>
          </p:cNvPr>
          <p:cNvSpPr>
            <a:spLocks noGrp="1"/>
          </p:cNvSpPr>
          <p:nvPr>
            <p:ph type="body" sz="quarter" idx="14"/>
          </p:nvPr>
        </p:nvSpPr>
        <p:spPr>
          <a:xfrm>
            <a:off x="1034480" y="4110604"/>
            <a:ext cx="2057400" cy="365760"/>
          </a:xfrm>
        </p:spPr>
        <p:txBody>
          <a:bodyPr/>
          <a:lstStyle/>
          <a:p>
            <a:r>
              <a:rPr lang="en-US" dirty="0"/>
              <a:t>$12,000</a:t>
            </a:r>
          </a:p>
        </p:txBody>
      </p:sp>
      <p:sp>
        <p:nvSpPr>
          <p:cNvPr id="8" name="Text Placeholder 7">
            <a:extLst>
              <a:ext uri="{FF2B5EF4-FFF2-40B4-BE49-F238E27FC236}">
                <a16:creationId xmlns:a16="http://schemas.microsoft.com/office/drawing/2014/main" id="{AC2417B2-247E-4322-AAF8-8335A2356E60}"/>
              </a:ext>
            </a:extLst>
          </p:cNvPr>
          <p:cNvSpPr>
            <a:spLocks noGrp="1"/>
          </p:cNvSpPr>
          <p:nvPr>
            <p:ph type="body" sz="quarter" idx="15"/>
          </p:nvPr>
        </p:nvSpPr>
        <p:spPr>
          <a:xfrm>
            <a:off x="1034480" y="4483110"/>
            <a:ext cx="2057400" cy="914400"/>
          </a:xfrm>
        </p:spPr>
        <p:txBody>
          <a:bodyPr/>
          <a:lstStyle/>
          <a:p>
            <a:r>
              <a:rPr lang="en-ZA" dirty="0"/>
              <a:t>Revenue obtained from property rentals</a:t>
            </a:r>
          </a:p>
        </p:txBody>
      </p:sp>
      <p:graphicFrame>
        <p:nvGraphicFramePr>
          <p:cNvPr id="69" name="Content Placeholder 68" descr="pie chart">
            <a:extLst>
              <a:ext uri="{FF2B5EF4-FFF2-40B4-BE49-F238E27FC236}">
                <a16:creationId xmlns:a16="http://schemas.microsoft.com/office/drawing/2014/main" id="{582BFE2E-20FC-4568-B7CE-0689CB43A018}"/>
              </a:ext>
            </a:extLst>
          </p:cNvPr>
          <p:cNvGraphicFramePr>
            <a:graphicFrameLocks noGrp="1"/>
          </p:cNvGraphicFramePr>
          <p:nvPr>
            <p:ph sz="quarter" idx="29"/>
            <p:extLst>
              <p:ext uri="{D42A27DB-BD31-4B8C-83A1-F6EECF244321}">
                <p14:modId xmlns:p14="http://schemas.microsoft.com/office/powerpoint/2010/main" val="2741262848"/>
              </p:ext>
            </p:extLst>
          </p:nvPr>
        </p:nvGraphicFramePr>
        <p:xfrm>
          <a:off x="3859213" y="1860550"/>
          <a:ext cx="1819275" cy="1517650"/>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 Placeholder 9">
            <a:extLst>
              <a:ext uri="{FF2B5EF4-FFF2-40B4-BE49-F238E27FC236}">
                <a16:creationId xmlns:a16="http://schemas.microsoft.com/office/drawing/2014/main" id="{7EB22339-E1B7-4BAF-86A1-6D1908793E72}"/>
              </a:ext>
            </a:extLst>
          </p:cNvPr>
          <p:cNvSpPr>
            <a:spLocks noGrp="1"/>
          </p:cNvSpPr>
          <p:nvPr>
            <p:ph type="body" sz="quarter" idx="17"/>
          </p:nvPr>
        </p:nvSpPr>
        <p:spPr>
          <a:xfrm>
            <a:off x="3740615" y="3444752"/>
            <a:ext cx="2057400" cy="640080"/>
          </a:xfrm>
        </p:spPr>
        <p:txBody>
          <a:bodyPr/>
          <a:lstStyle/>
          <a:p>
            <a:r>
              <a:rPr lang="en-US" dirty="0"/>
              <a:t>Angel investments</a:t>
            </a:r>
          </a:p>
        </p:txBody>
      </p:sp>
      <p:sp>
        <p:nvSpPr>
          <p:cNvPr id="11" name="Text Placeholder 10">
            <a:extLst>
              <a:ext uri="{FF2B5EF4-FFF2-40B4-BE49-F238E27FC236}">
                <a16:creationId xmlns:a16="http://schemas.microsoft.com/office/drawing/2014/main" id="{04C8C9CC-C95E-48C8-A0B6-E5A02D03ACEC}"/>
              </a:ext>
            </a:extLst>
          </p:cNvPr>
          <p:cNvSpPr>
            <a:spLocks noGrp="1"/>
          </p:cNvSpPr>
          <p:nvPr>
            <p:ph type="body" sz="quarter" idx="18"/>
          </p:nvPr>
        </p:nvSpPr>
        <p:spPr>
          <a:xfrm>
            <a:off x="3756458" y="4110604"/>
            <a:ext cx="2057400" cy="365760"/>
          </a:xfrm>
        </p:spPr>
        <p:txBody>
          <a:bodyPr/>
          <a:lstStyle/>
          <a:p>
            <a:r>
              <a:rPr lang="en-US" dirty="0"/>
              <a:t>$14,000</a:t>
            </a:r>
          </a:p>
        </p:txBody>
      </p:sp>
      <p:sp>
        <p:nvSpPr>
          <p:cNvPr id="12" name="Text Placeholder 11">
            <a:extLst>
              <a:ext uri="{FF2B5EF4-FFF2-40B4-BE49-F238E27FC236}">
                <a16:creationId xmlns:a16="http://schemas.microsoft.com/office/drawing/2014/main" id="{2B2A538C-BC0B-4467-B346-64F5C21F4D09}"/>
              </a:ext>
            </a:extLst>
          </p:cNvPr>
          <p:cNvSpPr>
            <a:spLocks noGrp="1"/>
          </p:cNvSpPr>
          <p:nvPr>
            <p:ph type="body" sz="quarter" idx="19"/>
          </p:nvPr>
        </p:nvSpPr>
        <p:spPr>
          <a:xfrm>
            <a:off x="3756458" y="4483110"/>
            <a:ext cx="2057400" cy="914400"/>
          </a:xfrm>
        </p:spPr>
        <p:txBody>
          <a:bodyPr/>
          <a:lstStyle/>
          <a:p>
            <a:r>
              <a:rPr lang="en-ZA" dirty="0"/>
              <a:t>Amount obtained through other investors</a:t>
            </a:r>
          </a:p>
        </p:txBody>
      </p:sp>
      <p:graphicFrame>
        <p:nvGraphicFramePr>
          <p:cNvPr id="73" name="Content Placeholder 72" descr="pie chart&#10;">
            <a:extLst>
              <a:ext uri="{FF2B5EF4-FFF2-40B4-BE49-F238E27FC236}">
                <a16:creationId xmlns:a16="http://schemas.microsoft.com/office/drawing/2014/main" id="{68248CE2-5C3F-4635-AC63-6CD1ACD149C1}"/>
              </a:ext>
            </a:extLst>
          </p:cNvPr>
          <p:cNvGraphicFramePr>
            <a:graphicFrameLocks noGrp="1"/>
          </p:cNvGraphicFramePr>
          <p:nvPr>
            <p:ph sz="quarter" idx="30"/>
            <p:extLst>
              <p:ext uri="{D42A27DB-BD31-4B8C-83A1-F6EECF244321}">
                <p14:modId xmlns:p14="http://schemas.microsoft.com/office/powerpoint/2010/main" val="2678337681"/>
              </p:ext>
            </p:extLst>
          </p:nvPr>
        </p:nvGraphicFramePr>
        <p:xfrm>
          <a:off x="6550025" y="1860550"/>
          <a:ext cx="1819275" cy="1517650"/>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 Placeholder 13">
            <a:extLst>
              <a:ext uri="{FF2B5EF4-FFF2-40B4-BE49-F238E27FC236}">
                <a16:creationId xmlns:a16="http://schemas.microsoft.com/office/drawing/2014/main" id="{53BC28C1-3A73-4021-AAF4-A81999E0F6B8}"/>
              </a:ext>
            </a:extLst>
          </p:cNvPr>
          <p:cNvSpPr>
            <a:spLocks noGrp="1"/>
          </p:cNvSpPr>
          <p:nvPr>
            <p:ph type="body" sz="quarter" idx="21"/>
          </p:nvPr>
        </p:nvSpPr>
        <p:spPr>
          <a:xfrm>
            <a:off x="6430908" y="3444752"/>
            <a:ext cx="2057400" cy="640080"/>
          </a:xfrm>
        </p:spPr>
        <p:txBody>
          <a:bodyPr/>
          <a:lstStyle/>
          <a:p>
            <a:r>
              <a:rPr lang="en-US" dirty="0"/>
              <a:t>Cash</a:t>
            </a:r>
          </a:p>
        </p:txBody>
      </p:sp>
      <p:sp>
        <p:nvSpPr>
          <p:cNvPr id="15" name="Text Placeholder 14">
            <a:extLst>
              <a:ext uri="{FF2B5EF4-FFF2-40B4-BE49-F238E27FC236}">
                <a16:creationId xmlns:a16="http://schemas.microsoft.com/office/drawing/2014/main" id="{69BEFDA3-794A-4D5C-98B3-2EFB26BB9133}"/>
              </a:ext>
            </a:extLst>
          </p:cNvPr>
          <p:cNvSpPr>
            <a:spLocks noGrp="1"/>
          </p:cNvSpPr>
          <p:nvPr>
            <p:ph type="body" sz="quarter" idx="22"/>
          </p:nvPr>
        </p:nvSpPr>
        <p:spPr>
          <a:xfrm>
            <a:off x="6430908" y="4110604"/>
            <a:ext cx="2057400" cy="365760"/>
          </a:xfrm>
        </p:spPr>
        <p:txBody>
          <a:bodyPr/>
          <a:lstStyle/>
          <a:p>
            <a:r>
              <a:rPr lang="en-US" dirty="0"/>
              <a:t>$32,000</a:t>
            </a:r>
          </a:p>
        </p:txBody>
      </p:sp>
      <p:sp>
        <p:nvSpPr>
          <p:cNvPr id="16" name="Text Placeholder 15">
            <a:extLst>
              <a:ext uri="{FF2B5EF4-FFF2-40B4-BE49-F238E27FC236}">
                <a16:creationId xmlns:a16="http://schemas.microsoft.com/office/drawing/2014/main" id="{82EDBC89-40BC-4659-8C15-4E83DB9AF5D1}"/>
              </a:ext>
            </a:extLst>
          </p:cNvPr>
          <p:cNvSpPr>
            <a:spLocks noGrp="1"/>
          </p:cNvSpPr>
          <p:nvPr>
            <p:ph type="body" sz="quarter" idx="23"/>
          </p:nvPr>
        </p:nvSpPr>
        <p:spPr>
          <a:xfrm>
            <a:off x="6430908" y="4483110"/>
            <a:ext cx="2057400" cy="914400"/>
          </a:xfrm>
        </p:spPr>
        <p:txBody>
          <a:bodyPr/>
          <a:lstStyle/>
          <a:p>
            <a:r>
              <a:rPr lang="en-ZA" noProof="1"/>
              <a:t>Liquid cash we have on hand</a:t>
            </a:r>
          </a:p>
        </p:txBody>
      </p:sp>
      <p:graphicFrame>
        <p:nvGraphicFramePr>
          <p:cNvPr id="75" name="Content Placeholder 74" descr="pie chart&#10;">
            <a:extLst>
              <a:ext uri="{FF2B5EF4-FFF2-40B4-BE49-F238E27FC236}">
                <a16:creationId xmlns:a16="http://schemas.microsoft.com/office/drawing/2014/main" id="{DBDA1AAB-5DF4-401A-8828-03ED3CA66FB9}"/>
              </a:ext>
            </a:extLst>
          </p:cNvPr>
          <p:cNvGraphicFramePr>
            <a:graphicFrameLocks noGrp="1"/>
          </p:cNvGraphicFramePr>
          <p:nvPr>
            <p:ph sz="quarter" idx="31"/>
            <p:extLst>
              <p:ext uri="{D42A27DB-BD31-4B8C-83A1-F6EECF244321}">
                <p14:modId xmlns:p14="http://schemas.microsoft.com/office/powerpoint/2010/main" val="3334200960"/>
              </p:ext>
            </p:extLst>
          </p:nvPr>
        </p:nvGraphicFramePr>
        <p:xfrm>
          <a:off x="9264650" y="1860550"/>
          <a:ext cx="1819275" cy="1517650"/>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 Placeholder 17">
            <a:extLst>
              <a:ext uri="{FF2B5EF4-FFF2-40B4-BE49-F238E27FC236}">
                <a16:creationId xmlns:a16="http://schemas.microsoft.com/office/drawing/2014/main" id="{E561D832-D9A9-40DE-8B95-4CA54EBCA7E9}"/>
              </a:ext>
            </a:extLst>
          </p:cNvPr>
          <p:cNvSpPr>
            <a:spLocks noGrp="1"/>
          </p:cNvSpPr>
          <p:nvPr>
            <p:ph type="body" sz="quarter" idx="25"/>
          </p:nvPr>
        </p:nvSpPr>
        <p:spPr>
          <a:xfrm>
            <a:off x="9145729" y="3444752"/>
            <a:ext cx="2057400" cy="640080"/>
          </a:xfrm>
        </p:spPr>
        <p:txBody>
          <a:bodyPr/>
          <a:lstStyle/>
          <a:p>
            <a:r>
              <a:rPr lang="en-US" dirty="0"/>
              <a:t>Shares</a:t>
            </a:r>
          </a:p>
        </p:txBody>
      </p:sp>
      <p:sp>
        <p:nvSpPr>
          <p:cNvPr id="19" name="Text Placeholder 18">
            <a:extLst>
              <a:ext uri="{FF2B5EF4-FFF2-40B4-BE49-F238E27FC236}">
                <a16:creationId xmlns:a16="http://schemas.microsoft.com/office/drawing/2014/main" id="{0A206366-4E18-4EEA-93CF-F001CFBBACC4}"/>
              </a:ext>
            </a:extLst>
          </p:cNvPr>
          <p:cNvSpPr>
            <a:spLocks noGrp="1"/>
          </p:cNvSpPr>
          <p:nvPr>
            <p:ph type="body" sz="quarter" idx="26"/>
          </p:nvPr>
        </p:nvSpPr>
        <p:spPr>
          <a:xfrm>
            <a:off x="9145729" y="4110604"/>
            <a:ext cx="2057400" cy="365760"/>
          </a:xfrm>
        </p:spPr>
        <p:txBody>
          <a:bodyPr/>
          <a:lstStyle/>
          <a:p>
            <a:r>
              <a:rPr lang="en-US" dirty="0"/>
              <a:t>$82,000</a:t>
            </a:r>
          </a:p>
        </p:txBody>
      </p:sp>
      <p:sp>
        <p:nvSpPr>
          <p:cNvPr id="20" name="Text Placeholder 19">
            <a:extLst>
              <a:ext uri="{FF2B5EF4-FFF2-40B4-BE49-F238E27FC236}">
                <a16:creationId xmlns:a16="http://schemas.microsoft.com/office/drawing/2014/main" id="{BA6BB1F5-BE68-4FE5-9D56-24583EBB0A44}"/>
              </a:ext>
            </a:extLst>
          </p:cNvPr>
          <p:cNvSpPr>
            <a:spLocks noGrp="1"/>
          </p:cNvSpPr>
          <p:nvPr>
            <p:ph type="body" sz="quarter" idx="27"/>
          </p:nvPr>
        </p:nvSpPr>
        <p:spPr>
          <a:xfrm>
            <a:off x="9145729" y="4483110"/>
            <a:ext cx="2057400" cy="914400"/>
          </a:xfrm>
        </p:spPr>
        <p:txBody>
          <a:bodyPr/>
          <a:lstStyle/>
          <a:p>
            <a:r>
              <a:rPr lang="en-ZA" dirty="0"/>
              <a:t>Number of shares converted into USD</a:t>
            </a:r>
          </a:p>
        </p:txBody>
      </p:sp>
      <p:sp>
        <p:nvSpPr>
          <p:cNvPr id="4" name="Footer Placeholder 3">
            <a:extLst>
              <a:ext uri="{FF2B5EF4-FFF2-40B4-BE49-F238E27FC236}">
                <a16:creationId xmlns:a16="http://schemas.microsoft.com/office/drawing/2014/main" id="{4E454188-F349-4433-93D8-051C747CC044}"/>
              </a:ext>
            </a:extLst>
          </p:cNvPr>
          <p:cNvSpPr>
            <a:spLocks noGrp="1"/>
          </p:cNvSpPr>
          <p:nvPr>
            <p:ph type="ftr" sz="quarter" idx="11"/>
          </p:nvPr>
        </p:nvSpPr>
        <p:spPr>
          <a:xfrm>
            <a:off x="4038600" y="6356350"/>
            <a:ext cx="4114800" cy="365125"/>
          </a:xfrm>
        </p:spPr>
        <p:txBody>
          <a:bodyPr/>
          <a:lstStyle/>
          <a:p>
            <a:r>
              <a:rPr lang="en-US"/>
              <a:t>Agricultural Waste Management</a:t>
            </a:r>
            <a:endParaRPr lang="en-US" dirty="0"/>
          </a:p>
        </p:txBody>
      </p:sp>
      <p:sp>
        <p:nvSpPr>
          <p:cNvPr id="5" name="Slide Number Placeholder 4">
            <a:extLst>
              <a:ext uri="{FF2B5EF4-FFF2-40B4-BE49-F238E27FC236}">
                <a16:creationId xmlns:a16="http://schemas.microsoft.com/office/drawing/2014/main" id="{D1CDDB75-AA4C-4BDF-9E40-699D68444D5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23</a:t>
            </a:fld>
            <a:endParaRPr lang="en-US" dirty="0"/>
          </a:p>
        </p:txBody>
      </p:sp>
      <p:sp>
        <p:nvSpPr>
          <p:cNvPr id="6" name="Text Placeholder 5">
            <a:extLst>
              <a:ext uri="{FF2B5EF4-FFF2-40B4-BE49-F238E27FC236}">
                <a16:creationId xmlns:a16="http://schemas.microsoft.com/office/drawing/2014/main" id="{B9591F81-46FD-4828-81C8-D99A0E427CE8}"/>
              </a:ext>
            </a:extLst>
          </p:cNvPr>
          <p:cNvSpPr>
            <a:spLocks noGrp="1"/>
          </p:cNvSpPr>
          <p:nvPr>
            <p:ph type="body" sz="quarter" idx="13"/>
          </p:nvPr>
        </p:nvSpPr>
        <p:spPr>
          <a:xfrm>
            <a:off x="1018637" y="3444752"/>
            <a:ext cx="2057400" cy="640080"/>
          </a:xfrm>
        </p:spPr>
        <p:txBody>
          <a:bodyPr/>
          <a:lstStyle/>
          <a:p>
            <a:r>
              <a:rPr lang="en-US" dirty="0"/>
              <a:t>Properties</a:t>
            </a:r>
          </a:p>
        </p:txBody>
      </p:sp>
    </p:spTree>
    <p:extLst>
      <p:ext uri="{BB962C8B-B14F-4D97-AF65-F5344CB8AC3E}">
        <p14:creationId xmlns:p14="http://schemas.microsoft.com/office/powerpoint/2010/main" val="25636936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6348334" y="1062164"/>
            <a:ext cx="5005466" cy="1325563"/>
          </a:xfrm>
        </p:spPr>
        <p:txBody>
          <a:bodyPr/>
          <a:lstStyle/>
          <a:p>
            <a:r>
              <a:rPr lang="en-US" dirty="0"/>
              <a:t>Summary</a:t>
            </a:r>
          </a:p>
        </p:txBody>
      </p:sp>
      <p:pic>
        <p:nvPicPr>
          <p:cNvPr id="6" name="Picture Placeholder 5" descr="photo of empty room with some brick walls and a window&#10; ">
            <a:extLst>
              <a:ext uri="{FF2B5EF4-FFF2-40B4-BE49-F238E27FC236}">
                <a16:creationId xmlns:a16="http://schemas.microsoft.com/office/drawing/2014/main" id="{AF5FE10B-AA36-4681-87ED-8007B7A12DD0}"/>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61935" y="1143000"/>
            <a:ext cx="4953000" cy="4572000"/>
          </a:xfrm>
        </p:spPr>
      </p:pic>
      <p:sp>
        <p:nvSpPr>
          <p:cNvPr id="3" name="Content Placeholder 2">
            <a:extLst>
              <a:ext uri="{FF2B5EF4-FFF2-40B4-BE49-F238E27FC236}">
                <a16:creationId xmlns:a16="http://schemas.microsoft.com/office/drawing/2014/main" id="{E14BBEAF-B516-45F4-9EF6-A9F65111580F}"/>
              </a:ext>
            </a:extLst>
          </p:cNvPr>
          <p:cNvSpPr>
            <a:spLocks noGrp="1"/>
          </p:cNvSpPr>
          <p:nvPr>
            <p:ph type="body" sz="quarter" idx="14"/>
          </p:nvPr>
        </p:nvSpPr>
        <p:spPr>
          <a:xfrm>
            <a:off x="6376988" y="2555875"/>
            <a:ext cx="4953000" cy="3159125"/>
          </a:xfrm>
        </p:spPr>
        <p:txBody>
          <a:bodyPr vert="horz" lIns="91440" tIns="45720" rIns="91440" bIns="45720" rtlCol="0" anchor="t">
            <a:normAutofit/>
          </a:bodyPr>
          <a:lstStyle/>
          <a:p>
            <a:r>
              <a:rPr lang="en-US" dirty="0"/>
              <a:t>At Contoso, we believe in giving 110%. By using our next-generation data architecture, we help organizations virtually manage agile workflows. We thrive because of our market knowledge and great team behind our product. As our CEO says, "Efficiencies will come from proactively transforming how we do business."</a:t>
            </a:r>
          </a:p>
          <a:p>
            <a:endParaRPr lang="en-US" dirty="0"/>
          </a:p>
        </p:txBody>
      </p:sp>
      <p:sp>
        <p:nvSpPr>
          <p:cNvPr id="8" name="Footer Placeholder 7">
            <a:extLst>
              <a:ext uri="{FF2B5EF4-FFF2-40B4-BE49-F238E27FC236}">
                <a16:creationId xmlns:a16="http://schemas.microsoft.com/office/drawing/2014/main" id="{AEABA2FA-E564-482C-835A-F210D37EDFC9}"/>
              </a:ext>
            </a:extLst>
          </p:cNvPr>
          <p:cNvSpPr>
            <a:spLocks noGrp="1"/>
          </p:cNvSpPr>
          <p:nvPr>
            <p:ph type="ftr" sz="quarter" idx="11"/>
          </p:nvPr>
        </p:nvSpPr>
        <p:spPr>
          <a:xfrm>
            <a:off x="4038600" y="6356350"/>
            <a:ext cx="4114800" cy="365125"/>
          </a:xfrm>
        </p:spPr>
        <p:txBody>
          <a:bodyPr/>
          <a:lstStyle/>
          <a:p>
            <a:r>
              <a:rPr lang="en-US"/>
              <a:t>Agricultural Waste Management</a:t>
            </a:r>
            <a:endParaRPr lang="en-US" dirty="0"/>
          </a:p>
        </p:txBody>
      </p:sp>
      <p:sp>
        <p:nvSpPr>
          <p:cNvPr id="9" name="Slide Number Placeholder 8">
            <a:extLst>
              <a:ext uri="{FF2B5EF4-FFF2-40B4-BE49-F238E27FC236}">
                <a16:creationId xmlns:a16="http://schemas.microsoft.com/office/drawing/2014/main" id="{A31EA141-3C56-48C9-B1FB-183C363CC09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24</a:t>
            </a:fld>
            <a:endParaRPr lang="en-US" dirty="0"/>
          </a:p>
        </p:txBody>
      </p:sp>
    </p:spTree>
    <p:extLst>
      <p:ext uri="{BB962C8B-B14F-4D97-AF65-F5344CB8AC3E}">
        <p14:creationId xmlns:p14="http://schemas.microsoft.com/office/powerpoint/2010/main" val="9201739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8332967" y="2743200"/>
            <a:ext cx="3522259" cy="1371600"/>
          </a:xfrm>
        </p:spPr>
        <p:txBody>
          <a:bodyPr>
            <a:normAutofit/>
          </a:bodyPr>
          <a:lstStyle/>
          <a:p>
            <a:r>
              <a:rPr lang="en-US" sz="4800" dirty="0">
                <a:solidFill>
                  <a:schemeClr val="tx1"/>
                </a:solidFill>
              </a:rPr>
              <a:t>Thank you</a:t>
            </a:r>
          </a:p>
        </p:txBody>
      </p:sp>
      <p:pic>
        <p:nvPicPr>
          <p:cNvPr id="30" name="Picture Placeholder 29" descr="photo of person in a striped shirt holding a plant in a tiny cup&#10;">
            <a:extLst>
              <a:ext uri="{FF2B5EF4-FFF2-40B4-BE49-F238E27FC236}">
                <a16:creationId xmlns:a16="http://schemas.microsoft.com/office/drawing/2014/main" id="{0A59A12A-37A4-421F-9DA9-D4E61AB738B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68" r="68"/>
          <a:stretch/>
        </p:blipFill>
        <p:spPr>
          <a:xfrm>
            <a:off x="458724" y="390523"/>
            <a:ext cx="7678520" cy="5604759"/>
          </a:xfrm>
        </p:spPr>
      </p:pic>
      <p:sp>
        <p:nvSpPr>
          <p:cNvPr id="12" name="Footer Placeholder 11">
            <a:extLst>
              <a:ext uri="{FF2B5EF4-FFF2-40B4-BE49-F238E27FC236}">
                <a16:creationId xmlns:a16="http://schemas.microsoft.com/office/drawing/2014/main" id="{E458DEBB-751A-4BD3-9B01-ED88C97EC429}"/>
              </a:ext>
            </a:extLst>
          </p:cNvPr>
          <p:cNvSpPr>
            <a:spLocks noGrp="1"/>
          </p:cNvSpPr>
          <p:nvPr>
            <p:ph type="ftr" sz="quarter" idx="11"/>
          </p:nvPr>
        </p:nvSpPr>
        <p:spPr>
          <a:xfrm>
            <a:off x="4038600" y="6356350"/>
            <a:ext cx="4114800" cy="365125"/>
          </a:xfrm>
        </p:spPr>
        <p:txBody>
          <a:bodyPr/>
          <a:lstStyle/>
          <a:p>
            <a:r>
              <a:rPr lang="en-US"/>
              <a:t>Agricultural Waste Management</a:t>
            </a:r>
            <a:endParaRPr lang="en-US" dirty="0"/>
          </a:p>
        </p:txBody>
      </p:sp>
      <p:sp>
        <p:nvSpPr>
          <p:cNvPr id="13" name="Slide Number Placeholder 12">
            <a:extLst>
              <a:ext uri="{FF2B5EF4-FFF2-40B4-BE49-F238E27FC236}">
                <a16:creationId xmlns:a16="http://schemas.microsoft.com/office/drawing/2014/main" id="{9003F562-A29C-45D7-86BC-706CBD6A19D5}"/>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25</a:t>
            </a:fld>
            <a:endParaRPr lang="en-US" dirty="0"/>
          </a:p>
        </p:txBody>
      </p:sp>
    </p:spTree>
    <p:extLst>
      <p:ext uri="{BB962C8B-B14F-4D97-AF65-F5344CB8AC3E}">
        <p14:creationId xmlns:p14="http://schemas.microsoft.com/office/powerpoint/2010/main" val="2436493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3581400" y="365125"/>
            <a:ext cx="7287768" cy="1325563"/>
          </a:xfrm>
        </p:spPr>
        <p:txBody>
          <a:bodyPr/>
          <a:lstStyle/>
          <a:p>
            <a:pPr algn="ctr"/>
            <a:r>
              <a:rPr lang="en-ZA" dirty="0">
                <a:solidFill>
                  <a:schemeClr val="tx1"/>
                </a:solidFill>
              </a:rPr>
              <a:t>Abstract</a:t>
            </a:r>
          </a:p>
        </p:txBody>
      </p:sp>
      <p:sp>
        <p:nvSpPr>
          <p:cNvPr id="3" name="Subtitle 2">
            <a:extLst>
              <a:ext uri="{FF2B5EF4-FFF2-40B4-BE49-F238E27FC236}">
                <a16:creationId xmlns:a16="http://schemas.microsoft.com/office/drawing/2014/main" id="{35E3EA69-4E0E-41BD-8095-A124225A2647}"/>
              </a:ext>
            </a:extLst>
          </p:cNvPr>
          <p:cNvSpPr>
            <a:spLocks noGrp="1"/>
          </p:cNvSpPr>
          <p:nvPr>
            <p:ph type="body" sz="quarter" idx="14"/>
          </p:nvPr>
        </p:nvSpPr>
        <p:spPr>
          <a:xfrm>
            <a:off x="5359178" y="1940118"/>
            <a:ext cx="6225871" cy="4416232"/>
          </a:xfrm>
        </p:spPr>
        <p:txBody>
          <a:bodyPr>
            <a:normAutofit fontScale="70000" lnSpcReduction="20000"/>
          </a:bodyPr>
          <a:lstStyle/>
          <a:p>
            <a:pPr>
              <a:buFont typeface="Wingdings" panose="05000000000000000000" pitchFamily="2" charset="2"/>
              <a:buChar char="§"/>
            </a:pPr>
            <a:r>
              <a:rPr lang="en-US"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While most of the </a:t>
            </a:r>
            <a:r>
              <a:rPr lang="en-US" sz="2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Agritech</a:t>
            </a:r>
            <a:r>
              <a:rPr lang="en-US"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start-ups are focused either on supply chain, focus is now expanding to farm and yield management. </a:t>
            </a:r>
          </a:p>
          <a:p>
            <a:pPr>
              <a:buFont typeface="Wingdings" panose="05000000000000000000" pitchFamily="2" charset="2"/>
              <a:buChar char="§"/>
            </a:pPr>
            <a:r>
              <a:rPr lang="en-US"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area that still remains UN-explored is the “stubble left after grain segregation”. </a:t>
            </a:r>
          </a:p>
          <a:p>
            <a:pPr>
              <a:buFont typeface="Wingdings" panose="05000000000000000000" pitchFamily="2" charset="2"/>
              <a:buChar char="§"/>
            </a:pPr>
            <a:r>
              <a:rPr lang="en-US"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Stubble burning is an alarming issue today in North India. </a:t>
            </a:r>
          </a:p>
          <a:p>
            <a:pPr>
              <a:buFont typeface="Wingdings" panose="05000000000000000000" pitchFamily="2" charset="2"/>
              <a:buChar char="§"/>
            </a:pPr>
            <a:r>
              <a:rPr lang="en-US"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We need to design a solution which can streamline and automate the process of stubble collection, transportation to desired location, notifications around stubble pickup and delivery, tracking of stubble disposal in a more environment friendly way. </a:t>
            </a:r>
            <a:endParaRPr lang="en-IN" sz="2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solidFill>
                  <a:schemeClr val="bg1"/>
                </a:solidFill>
              </a:rPr>
              <a:t>Agricultural Waste Management</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solidFill>
                  <a:schemeClr val="bg1"/>
                </a:solidFill>
              </a:rPr>
              <a:pPr/>
              <a:t>3</a:t>
            </a:fld>
            <a:endParaRPr lang="en-ZA" dirty="0">
              <a:solidFill>
                <a:schemeClr val="bg1"/>
              </a:solidFill>
            </a:endParaRPr>
          </a:p>
        </p:txBody>
      </p:sp>
      <p:pic>
        <p:nvPicPr>
          <p:cNvPr id="1026" name="Picture 2" descr="Stubble burning outside Ludhiana on the outskirts of Punjab">
            <a:extLst>
              <a:ext uri="{FF2B5EF4-FFF2-40B4-BE49-F238E27FC236}">
                <a16:creationId xmlns:a16="http://schemas.microsoft.com/office/drawing/2014/main" id="{70692B95-1695-44E2-ADF5-140F40C701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 y="2325135"/>
            <a:ext cx="5117327" cy="2954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33925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423675" y="235012"/>
            <a:ext cx="5386078" cy="1325563"/>
          </a:xfrm>
        </p:spPr>
        <p:txBody>
          <a:bodyPr/>
          <a:lstStyle/>
          <a:p>
            <a:pPr algn="ctr"/>
            <a:r>
              <a:rPr lang="en-US" dirty="0">
                <a:solidFill>
                  <a:schemeClr val="tx1"/>
                </a:solidFill>
              </a:rPr>
              <a:t>Introduction</a:t>
            </a:r>
          </a:p>
        </p:txBody>
      </p:sp>
      <p:sp>
        <p:nvSpPr>
          <p:cNvPr id="5" name="Footer Placeholder 4">
            <a:extLst>
              <a:ext uri="{FF2B5EF4-FFF2-40B4-BE49-F238E27FC236}">
                <a16:creationId xmlns:a16="http://schemas.microsoft.com/office/drawing/2014/main" id="{43E6FD26-9BAD-4332-95C3-999491DA2919}"/>
              </a:ext>
            </a:extLst>
          </p:cNvPr>
          <p:cNvSpPr>
            <a:spLocks noGrp="1"/>
          </p:cNvSpPr>
          <p:nvPr>
            <p:ph type="ftr" sz="quarter" idx="11"/>
          </p:nvPr>
        </p:nvSpPr>
        <p:spPr>
          <a:xfrm>
            <a:off x="6858000" y="6356350"/>
            <a:ext cx="3448050" cy="365125"/>
          </a:xfrm>
        </p:spPr>
        <p:txBody>
          <a:bodyPr/>
          <a:lstStyle/>
          <a:p>
            <a:r>
              <a:rPr lang="en-US" dirty="0">
                <a:solidFill>
                  <a:schemeClr val="tx1"/>
                </a:solidFill>
              </a:rPr>
              <a:t>Agricultural Waste Management</a:t>
            </a:r>
          </a:p>
        </p:txBody>
      </p:sp>
      <p:sp>
        <p:nvSpPr>
          <p:cNvPr id="6" name="Slide Number Placeholder 5">
            <a:extLst>
              <a:ext uri="{FF2B5EF4-FFF2-40B4-BE49-F238E27FC236}">
                <a16:creationId xmlns:a16="http://schemas.microsoft.com/office/drawing/2014/main" id="{BD6091DD-F2E6-43D6-BD3D-FDB5B294D982}"/>
              </a:ext>
            </a:extLst>
          </p:cNvPr>
          <p:cNvSpPr>
            <a:spLocks noGrp="1"/>
          </p:cNvSpPr>
          <p:nvPr>
            <p:ph type="sldNum" sz="quarter" idx="12"/>
          </p:nvPr>
        </p:nvSpPr>
        <p:spPr>
          <a:xfrm>
            <a:off x="10423398" y="6356350"/>
            <a:ext cx="914400" cy="365125"/>
          </a:xfrm>
        </p:spPr>
        <p:txBody>
          <a:bodyPr/>
          <a:lstStyle/>
          <a:p>
            <a:fld id="{B5CEABB6-07DC-46E8-9B57-56EC44A396E5}" type="slidenum">
              <a:rPr lang="en-US" smtClean="0">
                <a:solidFill>
                  <a:schemeClr val="tx1"/>
                </a:solidFill>
              </a:rPr>
              <a:pPr/>
              <a:t>4</a:t>
            </a:fld>
            <a:endParaRPr lang="en-US" dirty="0">
              <a:solidFill>
                <a:schemeClr val="tx1"/>
              </a:solidFill>
            </a:endParaRPr>
          </a:p>
        </p:txBody>
      </p:sp>
      <p:sp>
        <p:nvSpPr>
          <p:cNvPr id="17" name="Text Placeholder 16">
            <a:extLst>
              <a:ext uri="{FF2B5EF4-FFF2-40B4-BE49-F238E27FC236}">
                <a16:creationId xmlns:a16="http://schemas.microsoft.com/office/drawing/2014/main" id="{5CD6227E-047B-4900-A8C6-55278F35F5AD}"/>
              </a:ext>
            </a:extLst>
          </p:cNvPr>
          <p:cNvSpPr>
            <a:spLocks noGrp="1"/>
          </p:cNvSpPr>
          <p:nvPr>
            <p:ph type="body" sz="quarter" idx="14"/>
          </p:nvPr>
        </p:nvSpPr>
        <p:spPr>
          <a:xfrm>
            <a:off x="709922" y="1844703"/>
            <a:ext cx="4983212" cy="4357314"/>
          </a:xfrm>
        </p:spPr>
        <p:txBody>
          <a:bodyPr/>
          <a:lstStyle/>
          <a:p>
            <a:pPr marL="285750" indent="-285750">
              <a:buFont typeface="Arial" panose="020B0604020202020204" pitchFamily="34" charset="0"/>
              <a:buChar char="•"/>
            </a:pPr>
            <a:r>
              <a:rPr lang="en-US" sz="1800" dirty="0">
                <a:solidFill>
                  <a:schemeClr val="tx1"/>
                </a:solidFill>
                <a:latin typeface="Times New Roman" panose="02020603050405020304" pitchFamily="18" charset="0"/>
                <a:cs typeface="Times New Roman" panose="02020603050405020304" pitchFamily="18" charset="0"/>
              </a:rPr>
              <a:t>Agricultural waste is composed of organic wastes (animal excreta in the form of slurries and farmyard manures, spent mushroom compost, soiled water and silage effluent)</a:t>
            </a:r>
          </a:p>
          <a:p>
            <a:pPr marL="285750" indent="-285750">
              <a:buFont typeface="Arial" panose="020B0604020202020204" pitchFamily="34" charset="0"/>
              <a:buChar char="•"/>
            </a:pPr>
            <a:r>
              <a:rPr lang="en-US" sz="1800" dirty="0">
                <a:solidFill>
                  <a:schemeClr val="tx1"/>
                </a:solidFill>
                <a:latin typeface="Times New Roman" panose="02020603050405020304" pitchFamily="18" charset="0"/>
                <a:cs typeface="Times New Roman" panose="02020603050405020304" pitchFamily="18" charset="0"/>
              </a:rPr>
              <a:t>Waste management (or waste disposal) includes the processes and actions required to manage waste from its inception to its final disposal.</a:t>
            </a:r>
          </a:p>
          <a:p>
            <a:pPr marL="285750" indent="-285750">
              <a:buFont typeface="Arial" panose="020B0604020202020204" pitchFamily="34" charset="0"/>
              <a:buChar char="•"/>
            </a:pPr>
            <a:r>
              <a:rPr lang="en-US" sz="1800" dirty="0">
                <a:solidFill>
                  <a:schemeClr val="tx1"/>
                </a:solidFill>
                <a:latin typeface="Times New Roman" panose="02020603050405020304" pitchFamily="18" charset="0"/>
                <a:cs typeface="Times New Roman" panose="02020603050405020304" pitchFamily="18" charset="0"/>
              </a:rPr>
              <a:t>This includes the collection, transport, treatment and disposal of waste, together with monitoring and regulation of the waste management process and waste-related laws, technologies, economic mechanisms.</a:t>
            </a:r>
          </a:p>
          <a:p>
            <a:endParaRPr lang="en-IN" dirty="0"/>
          </a:p>
        </p:txBody>
      </p:sp>
      <p:pic>
        <p:nvPicPr>
          <p:cNvPr id="2050" name="Picture 2" descr="Agricultural Waste Management : Bosso, Thelma: Amazon.in: Books">
            <a:extLst>
              <a:ext uri="{FF2B5EF4-FFF2-40B4-BE49-F238E27FC236}">
                <a16:creationId xmlns:a16="http://schemas.microsoft.com/office/drawing/2014/main" id="{FB9C700F-17F7-494F-815A-1011D03C52AD}"/>
              </a:ext>
            </a:extLst>
          </p:cNvPr>
          <p:cNvPicPr>
            <a:picLocks noGrp="1" noChangeAspect="1" noChangeArrowheads="1"/>
          </p:cNvPicPr>
          <p:nvPr>
            <p:ph type="pic" sz="quarter" idx="13"/>
          </p:nvPr>
        </p:nvPicPr>
        <p:blipFill rotWithShape="1">
          <a:blip r:embed="rId2">
            <a:extLst>
              <a:ext uri="{28A0092B-C50C-407E-A947-70E740481C1C}">
                <a14:useLocalDpi xmlns:a14="http://schemas.microsoft.com/office/drawing/2010/main" val="0"/>
              </a:ext>
            </a:extLst>
          </a:blip>
          <a:srcRect t="31315" b="9671"/>
          <a:stretch/>
        </p:blipFill>
        <p:spPr bwMode="auto">
          <a:xfrm>
            <a:off x="6498868" y="1305578"/>
            <a:ext cx="5047861" cy="4246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01875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1518686" y="365125"/>
            <a:ext cx="9986601" cy="1325563"/>
          </a:xfrm>
        </p:spPr>
        <p:txBody>
          <a:bodyPr/>
          <a:lstStyle/>
          <a:p>
            <a:pPr algn="ctr"/>
            <a:r>
              <a:rPr lang="en-US" dirty="0">
                <a:solidFill>
                  <a:schemeClr val="tx1"/>
                </a:solidFill>
              </a:rPr>
              <a:t>Introduction</a:t>
            </a:r>
          </a:p>
        </p:txBody>
      </p:sp>
      <p:sp>
        <p:nvSpPr>
          <p:cNvPr id="45" name="Footer Placeholder 44">
            <a:extLst>
              <a:ext uri="{FF2B5EF4-FFF2-40B4-BE49-F238E27FC236}">
                <a16:creationId xmlns:a16="http://schemas.microsoft.com/office/drawing/2014/main" id="{6F1B995D-1532-48CE-A2C5-425EE1771DD6}"/>
              </a:ext>
            </a:extLst>
          </p:cNvPr>
          <p:cNvSpPr>
            <a:spLocks noGrp="1"/>
          </p:cNvSpPr>
          <p:nvPr>
            <p:ph type="ftr" sz="quarter" idx="11"/>
          </p:nvPr>
        </p:nvSpPr>
        <p:spPr>
          <a:xfrm>
            <a:off x="4038600" y="6356350"/>
            <a:ext cx="4114800" cy="365125"/>
          </a:xfrm>
        </p:spPr>
        <p:txBody>
          <a:bodyPr/>
          <a:lstStyle/>
          <a:p>
            <a:r>
              <a:rPr lang="en-US"/>
              <a:t>Agricultural Waste Management</a:t>
            </a:r>
            <a:endParaRPr lang="en-US" dirty="0"/>
          </a:p>
        </p:txBody>
      </p:sp>
      <p:sp>
        <p:nvSpPr>
          <p:cNvPr id="46" name="Slide Number Placeholder 45">
            <a:extLst>
              <a:ext uri="{FF2B5EF4-FFF2-40B4-BE49-F238E27FC236}">
                <a16:creationId xmlns:a16="http://schemas.microsoft.com/office/drawing/2014/main" id="{B057FC65-DE77-429F-8B3E-E77AD3578B9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dirty="0"/>
          </a:p>
        </p:txBody>
      </p:sp>
      <p:pic>
        <p:nvPicPr>
          <p:cNvPr id="20" name="Picture 2" descr="Stubble burning outside Ludhiana on the outskirts of Punjab">
            <a:extLst>
              <a:ext uri="{FF2B5EF4-FFF2-40B4-BE49-F238E27FC236}">
                <a16:creationId xmlns:a16="http://schemas.microsoft.com/office/drawing/2014/main" id="{54E08418-8B87-4C6F-9252-C8AB35CF84D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5995" b="11452"/>
          <a:stretch/>
        </p:blipFill>
        <p:spPr bwMode="auto">
          <a:xfrm>
            <a:off x="0" y="4762831"/>
            <a:ext cx="12192000" cy="209516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5D4DE65F-A250-4535-BBF1-A5E72602BECD}"/>
              </a:ext>
            </a:extLst>
          </p:cNvPr>
          <p:cNvSpPr txBox="1"/>
          <p:nvPr/>
        </p:nvSpPr>
        <p:spPr>
          <a:xfrm flipH="1">
            <a:off x="1129084" y="1690688"/>
            <a:ext cx="9544230" cy="2862322"/>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If wastes are not properly handled they can pollute surface and groundwater and contribute to air pollution.</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proper management of waste from agricultural operations can contribute in a significant way to farm operations.</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Waste management helps to maintain a healthy environment for farm animals and can reduce the need for commercial fertilizers while providing other nutrients needed for crop production.</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34411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 name="Picture Placeholder 10">
            <a:extLst>
              <a:ext uri="{FF2B5EF4-FFF2-40B4-BE49-F238E27FC236}">
                <a16:creationId xmlns:a16="http://schemas.microsoft.com/office/drawing/2014/main" id="{7B8040BD-D630-429D-A8B5-0210D22D55E9}"/>
              </a:ext>
              <a:ext uri="{C183D7F6-B498-43B3-948B-1728B52AA6E4}">
                <adec:decorative xmlns:adec="http://schemas.microsoft.com/office/drawing/2017/decorative" val="1"/>
              </a:ext>
            </a:extLst>
          </p:cNvPr>
          <p:cNvPicPr>
            <a:picLocks noGrp="1" noChangeAspect="1"/>
          </p:cNvPicPr>
          <p:nvPr>
            <p:ph type="pic" sz="quarter" idx="23"/>
          </p:nvPr>
        </p:nvPicPr>
        <p:blipFill rotWithShape="1">
          <a:blip r:embed="rId2" cstate="screen">
            <a:extLst>
              <a:ext uri="{28A0092B-C50C-407E-A947-70E740481C1C}">
                <a14:useLocalDpi xmlns:a14="http://schemas.microsoft.com/office/drawing/2010/main" val="0"/>
              </a:ext>
            </a:extLst>
          </a:blip>
          <a:srcRect t="1237" b="1237"/>
          <a:stretch/>
        </p:blipFill>
        <p:spPr>
          <a:xfrm>
            <a:off x="0" y="4731026"/>
            <a:ext cx="12188825" cy="2126974"/>
          </a:xfrm>
        </p:spPr>
      </p:pic>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750735" y="593725"/>
            <a:ext cx="10515600" cy="1282783"/>
          </a:xfrm>
        </p:spPr>
        <p:txBody>
          <a:bodyPr>
            <a:normAutofit/>
          </a:bodyPr>
          <a:lstStyle/>
          <a:p>
            <a:pPr>
              <a:lnSpc>
                <a:spcPct val="150000"/>
              </a:lnSpc>
              <a:spcAft>
                <a:spcPts val="1000"/>
              </a:spcAft>
            </a:pPr>
            <a:r>
              <a:rPr lang="en-US" dirty="0">
                <a:solidFill>
                  <a:schemeClr val="tx1"/>
                </a:solidFill>
                <a:effectLst/>
                <a:ea typeface="Calibri" panose="020F0502020204030204" pitchFamily="34" charset="0"/>
                <a:cs typeface="Times New Roman" panose="02020603050405020304" pitchFamily="18" charset="0"/>
              </a:rPr>
              <a:t>Objective</a:t>
            </a:r>
            <a:endParaRPr lang="en-IN" dirty="0">
              <a:solidFill>
                <a:schemeClr val="tx1"/>
              </a:solidFill>
              <a:effectLst/>
              <a:ea typeface="Calibri" panose="020F0502020204030204" pitchFamily="34" charset="0"/>
              <a:cs typeface="Times New Roman" panose="02020603050405020304" pitchFamily="18" charset="0"/>
            </a:endParaRPr>
          </a:p>
        </p:txBody>
      </p:sp>
      <p:sp>
        <p:nvSpPr>
          <p:cNvPr id="43" name="Footer Placeholder 42">
            <a:extLst>
              <a:ext uri="{FF2B5EF4-FFF2-40B4-BE49-F238E27FC236}">
                <a16:creationId xmlns:a16="http://schemas.microsoft.com/office/drawing/2014/main" id="{3F77F960-EB31-4698-AB82-5583AF66D391}"/>
              </a:ext>
            </a:extLst>
          </p:cNvPr>
          <p:cNvSpPr>
            <a:spLocks noGrp="1"/>
          </p:cNvSpPr>
          <p:nvPr>
            <p:ph type="ftr" sz="quarter" idx="21"/>
          </p:nvPr>
        </p:nvSpPr>
        <p:spPr>
          <a:xfrm>
            <a:off x="3951135" y="4385061"/>
            <a:ext cx="4114800" cy="365125"/>
          </a:xfrm>
        </p:spPr>
        <p:txBody>
          <a:bodyPr/>
          <a:lstStyle/>
          <a:p>
            <a:r>
              <a:rPr lang="en-US" dirty="0">
                <a:solidFill>
                  <a:schemeClr val="tx1"/>
                </a:solidFill>
              </a:rPr>
              <a:t>Agricultural Waste Management</a:t>
            </a:r>
          </a:p>
        </p:txBody>
      </p:sp>
      <p:sp>
        <p:nvSpPr>
          <p:cNvPr id="44" name="Slide Number Placeholder 43">
            <a:extLst>
              <a:ext uri="{FF2B5EF4-FFF2-40B4-BE49-F238E27FC236}">
                <a16:creationId xmlns:a16="http://schemas.microsoft.com/office/drawing/2014/main" id="{3E790E42-CF88-4BBB-827D-12B6E23D93C1}"/>
              </a:ext>
            </a:extLst>
          </p:cNvPr>
          <p:cNvSpPr>
            <a:spLocks noGrp="1"/>
          </p:cNvSpPr>
          <p:nvPr>
            <p:ph type="sldNum" sz="quarter" idx="22"/>
          </p:nvPr>
        </p:nvSpPr>
        <p:spPr>
          <a:xfrm>
            <a:off x="8523135" y="4385061"/>
            <a:ext cx="2743200" cy="365125"/>
          </a:xfrm>
        </p:spPr>
        <p:txBody>
          <a:bodyPr/>
          <a:lstStyle/>
          <a:p>
            <a:fld id="{B5CEABB6-07DC-46E8-9B57-56EC44A396E5}" type="slidenum">
              <a:rPr lang="en-US" smtClean="0">
                <a:solidFill>
                  <a:schemeClr val="tx1"/>
                </a:solidFill>
              </a:rPr>
              <a:pPr/>
              <a:t>6</a:t>
            </a:fld>
            <a:endParaRPr lang="en-US" dirty="0">
              <a:solidFill>
                <a:schemeClr val="tx1"/>
              </a:solidFill>
            </a:endParaRPr>
          </a:p>
        </p:txBody>
      </p:sp>
      <p:sp>
        <p:nvSpPr>
          <p:cNvPr id="15" name="Text Placeholder 14">
            <a:extLst>
              <a:ext uri="{FF2B5EF4-FFF2-40B4-BE49-F238E27FC236}">
                <a16:creationId xmlns:a16="http://schemas.microsoft.com/office/drawing/2014/main" id="{DE2FA2CF-A1D0-4148-ABFF-BCE98C871373}"/>
              </a:ext>
            </a:extLst>
          </p:cNvPr>
          <p:cNvSpPr>
            <a:spLocks noGrp="1"/>
          </p:cNvSpPr>
          <p:nvPr>
            <p:ph type="body" sz="quarter" idx="27"/>
          </p:nvPr>
        </p:nvSpPr>
        <p:spPr>
          <a:xfrm>
            <a:off x="1176792" y="2003729"/>
            <a:ext cx="9851667" cy="2727297"/>
          </a:xfrm>
        </p:spPr>
        <p:txBody>
          <a:bodyPr>
            <a:normAutofit fontScale="92500"/>
          </a:bodyPr>
          <a:lstStyle/>
          <a:p>
            <a:pPr marL="285750" indent="-285750" algn="just">
              <a:lnSpc>
                <a:spcPct val="150000"/>
              </a:lnSpc>
              <a:spcAft>
                <a:spcPts val="1000"/>
              </a:spcAft>
              <a:buFont typeface="Arial" panose="020B0604020202020204" pitchFamily="34" charset="0"/>
              <a:buChar char="•"/>
            </a:pP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The main objective of this project is to the most obvious impacts of rapidly increasing urbanization and economic development can be witnessed in the form of heaps of municipal solid waste. </a:t>
            </a:r>
          </a:p>
          <a:p>
            <a:pPr marL="285750" indent="-285750" algn="just">
              <a:lnSpc>
                <a:spcPct val="150000"/>
              </a:lnSpc>
              <a:spcAft>
                <a:spcPts val="1000"/>
              </a:spcAft>
              <a:buFont typeface="Arial" panose="020B0604020202020204" pitchFamily="34" charset="0"/>
              <a:buChar char="•"/>
            </a:pP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Since recognizing the significance of solid-waste management, the government has been organizing multi-country workshops, seminars, and conferences to discuss related issues and problems in member countries and devise solutions.</a:t>
            </a:r>
            <a:endParaRPr lang="en-IN" sz="19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414231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8657664-A458-4DDD-ACC2-1D87FCD6FCA9}"/>
              </a:ext>
            </a:extLst>
          </p:cNvPr>
          <p:cNvSpPr>
            <a:spLocks noGrp="1"/>
          </p:cNvSpPr>
          <p:nvPr>
            <p:ph type="body" idx="1"/>
          </p:nvPr>
        </p:nvSpPr>
        <p:spPr>
          <a:xfrm>
            <a:off x="1162073" y="772171"/>
            <a:ext cx="4572000" cy="640080"/>
          </a:xfrm>
        </p:spPr>
        <p:txBody>
          <a:bodyPr>
            <a:normAutofit/>
          </a:bodyPr>
          <a:lstStyle/>
          <a:p>
            <a:r>
              <a:rPr lang="en-ZA" sz="3600" dirty="0">
                <a:solidFill>
                  <a:schemeClr val="tx1"/>
                </a:solidFill>
              </a:rPr>
              <a:t>Existing System</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2"/>
          </p:nvPr>
        </p:nvSpPr>
        <p:spPr>
          <a:xfrm>
            <a:off x="838200" y="1550504"/>
            <a:ext cx="4895873" cy="4293705"/>
          </a:xfrm>
        </p:spPr>
        <p:txBody>
          <a:bodyPr vert="horz" lIns="91440" tIns="45720" rIns="91440" bIns="45720" rtlCol="0" anchor="t">
            <a:normAutofit/>
          </a:bodyPr>
          <a:lstStyle/>
          <a:p>
            <a:r>
              <a:rPr lang="en-US" sz="1700" dirty="0">
                <a:effectLst/>
                <a:latin typeface="Times New Roman" panose="02020603050405020304" pitchFamily="18" charset="0"/>
                <a:ea typeface="Calibri" panose="020F0502020204030204" pitchFamily="34" charset="0"/>
                <a:cs typeface="Times New Roman" panose="02020603050405020304" pitchFamily="18" charset="0"/>
              </a:rPr>
              <a:t>Burning of farm waste causes severe pollution of land and water on local as well as regional scale. This also adversely affects the nutrient budget in the soil. </a:t>
            </a:r>
          </a:p>
          <a:p>
            <a:r>
              <a:rPr lang="en-US" sz="1700" dirty="0">
                <a:effectLst/>
                <a:latin typeface="Times New Roman" panose="02020603050405020304" pitchFamily="18" charset="0"/>
                <a:ea typeface="Calibri" panose="020F0502020204030204" pitchFamily="34" charset="0"/>
                <a:cs typeface="Times New Roman" panose="02020603050405020304" pitchFamily="18" charset="0"/>
              </a:rPr>
              <a:t>Burning of crop residue also contributes indirectly to the increased ozone pollution. </a:t>
            </a:r>
          </a:p>
          <a:p>
            <a:r>
              <a:rPr lang="en-US" sz="1700" dirty="0">
                <a:effectLst/>
                <a:latin typeface="Times New Roman" panose="02020603050405020304" pitchFamily="18" charset="0"/>
                <a:ea typeface="Calibri" panose="020F0502020204030204" pitchFamily="34" charset="0"/>
                <a:cs typeface="Times New Roman" panose="02020603050405020304" pitchFamily="18" charset="0"/>
              </a:rPr>
              <a:t>Currently there is no any technology or user friendly environment to solve this issue, the current treads of Crop residue burning is one among the many sources of air pollution. </a:t>
            </a:r>
            <a:endParaRPr lang="en-ZA" sz="1700" noProof="1">
              <a:latin typeface="Times New Roman" panose="02020603050405020304" pitchFamily="18" charset="0"/>
              <a:cs typeface="Times New Roman" panose="02020603050405020304" pitchFamily="18" charset="0"/>
            </a:endParaRPr>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6494485" y="772171"/>
            <a:ext cx="4572000" cy="640080"/>
          </a:xfrm>
        </p:spPr>
        <p:txBody>
          <a:bodyPr>
            <a:normAutofit/>
          </a:bodyPr>
          <a:lstStyle/>
          <a:p>
            <a:r>
              <a:rPr lang="en-US" sz="3600" dirty="0">
                <a:solidFill>
                  <a:schemeClr val="tx1"/>
                </a:solidFill>
              </a:rPr>
              <a:t>Proposed System</a:t>
            </a:r>
          </a:p>
        </p:txBody>
      </p:sp>
      <p:sp>
        <p:nvSpPr>
          <p:cNvPr id="15" name="Content Placeholder 14">
            <a:extLst>
              <a:ext uri="{FF2B5EF4-FFF2-40B4-BE49-F238E27FC236}">
                <a16:creationId xmlns:a16="http://schemas.microsoft.com/office/drawing/2014/main" id="{6EDB25FB-2007-49B3-B10C-DDDE76E45F72}"/>
              </a:ext>
            </a:extLst>
          </p:cNvPr>
          <p:cNvSpPr>
            <a:spLocks noGrp="1"/>
          </p:cNvSpPr>
          <p:nvPr>
            <p:ph sz="quarter" idx="4"/>
          </p:nvPr>
        </p:nvSpPr>
        <p:spPr>
          <a:xfrm>
            <a:off x="6494485" y="1550504"/>
            <a:ext cx="4572000" cy="4154971"/>
          </a:xfrm>
        </p:spPr>
        <p:txBody>
          <a:bodyPr>
            <a:normAutofit/>
          </a:bodyPr>
          <a:lstStyle/>
          <a:p>
            <a:r>
              <a:rPr lang="en-US" sz="1700" dirty="0">
                <a:effectLst/>
                <a:latin typeface="Times New Roman" panose="02020603050405020304" pitchFamily="18" charset="0"/>
                <a:ea typeface="Calibri" panose="020F0502020204030204" pitchFamily="34" charset="0"/>
                <a:cs typeface="Times New Roman" panose="02020603050405020304" pitchFamily="18" charset="0"/>
              </a:rPr>
              <a:t>In this project we are proposing a solution to avoiding the agricultural wastage with android application implemented in java, the proposed application is flexible to use any one. </a:t>
            </a:r>
          </a:p>
          <a:p>
            <a:r>
              <a:rPr lang="en-US" sz="1700" dirty="0">
                <a:effectLst/>
                <a:latin typeface="Times New Roman" panose="02020603050405020304" pitchFamily="18" charset="0"/>
                <a:ea typeface="Calibri" panose="020F0502020204030204" pitchFamily="34" charset="0"/>
                <a:cs typeface="Times New Roman" panose="02020603050405020304" pitchFamily="18" charset="0"/>
              </a:rPr>
              <a:t>The proposed application contain the formers, transportation, and small scale industries. </a:t>
            </a:r>
          </a:p>
          <a:p>
            <a:r>
              <a:rPr lang="en-US" sz="1700" dirty="0">
                <a:effectLst/>
                <a:latin typeface="Times New Roman" panose="02020603050405020304" pitchFamily="18" charset="0"/>
                <a:ea typeface="Calibri" panose="020F0502020204030204" pitchFamily="34" charset="0"/>
                <a:cs typeface="Times New Roman" panose="02020603050405020304" pitchFamily="18" charset="0"/>
              </a:rPr>
              <a:t>This application will make interaction between the all the type of users and it will solve the problem.</a:t>
            </a:r>
            <a:endParaRPr lang="en-IN" sz="17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
        <p:nvSpPr>
          <p:cNvPr id="49" name="Footer Placeholder 48">
            <a:extLst>
              <a:ext uri="{FF2B5EF4-FFF2-40B4-BE49-F238E27FC236}">
                <a16:creationId xmlns:a16="http://schemas.microsoft.com/office/drawing/2014/main" id="{48B9B9CA-51FF-4104-AB78-E8AD0FBBAFA3}"/>
              </a:ext>
            </a:extLst>
          </p:cNvPr>
          <p:cNvSpPr>
            <a:spLocks noGrp="1"/>
          </p:cNvSpPr>
          <p:nvPr>
            <p:ph type="ftr" sz="quarter" idx="11"/>
          </p:nvPr>
        </p:nvSpPr>
        <p:spPr>
          <a:xfrm>
            <a:off x="4038600" y="6356350"/>
            <a:ext cx="4114800" cy="365125"/>
          </a:xfrm>
        </p:spPr>
        <p:txBody>
          <a:bodyPr/>
          <a:lstStyle/>
          <a:p>
            <a:r>
              <a:rPr lang="en-US"/>
              <a:t>Agricultural Waste Management</a:t>
            </a:r>
            <a:endParaRPr lang="en-US" dirty="0"/>
          </a:p>
        </p:txBody>
      </p:sp>
      <p:sp>
        <p:nvSpPr>
          <p:cNvPr id="50" name="Slide Number Placeholder 49">
            <a:extLst>
              <a:ext uri="{FF2B5EF4-FFF2-40B4-BE49-F238E27FC236}">
                <a16:creationId xmlns:a16="http://schemas.microsoft.com/office/drawing/2014/main" id="{E7A3E10B-48DC-43B8-A29D-5258A6BC272F}"/>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7</a:t>
            </a:fld>
            <a:endParaRPr lang="en-US" dirty="0"/>
          </a:p>
        </p:txBody>
      </p:sp>
      <p:pic>
        <p:nvPicPr>
          <p:cNvPr id="3076" name="Picture 4" descr="Dry Sugarcane Leaves Roll On The Farm.Management Of Agricultural Waste  Materials For Processing Stock Photo, Picture And Royalty Free Image. Image  141663020.">
            <a:extLst>
              <a:ext uri="{FF2B5EF4-FFF2-40B4-BE49-F238E27FC236}">
                <a16:creationId xmlns:a16="http://schemas.microsoft.com/office/drawing/2014/main" id="{F9134FAD-BB01-4192-8DDB-FEBBFB48600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1647"/>
          <a:stretch/>
        </p:blipFill>
        <p:spPr bwMode="auto">
          <a:xfrm>
            <a:off x="0" y="5239910"/>
            <a:ext cx="12192000" cy="1618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1694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7585544" y="2130950"/>
            <a:ext cx="4009945" cy="2274073"/>
          </a:xfrm>
        </p:spPr>
        <p:txBody>
          <a:bodyPr/>
          <a:lstStyle/>
          <a:p>
            <a:r>
              <a:rPr lang="en-US" dirty="0">
                <a:solidFill>
                  <a:schemeClr val="tx1"/>
                </a:solidFill>
              </a:rPr>
              <a:t>Functional Requirements</a:t>
            </a:r>
          </a:p>
        </p:txBody>
      </p:sp>
      <p:sp>
        <p:nvSpPr>
          <p:cNvPr id="35" name="Footer Placeholder 34">
            <a:extLst>
              <a:ext uri="{FF2B5EF4-FFF2-40B4-BE49-F238E27FC236}">
                <a16:creationId xmlns:a16="http://schemas.microsoft.com/office/drawing/2014/main" id="{2E431F58-579E-4114-AE23-07948460CFBD}"/>
              </a:ext>
            </a:extLst>
          </p:cNvPr>
          <p:cNvSpPr>
            <a:spLocks noGrp="1"/>
          </p:cNvSpPr>
          <p:nvPr>
            <p:ph type="ftr" sz="quarter" idx="11"/>
          </p:nvPr>
        </p:nvSpPr>
        <p:spPr>
          <a:xfrm>
            <a:off x="6858000" y="6356350"/>
            <a:ext cx="3448050" cy="365125"/>
          </a:xfrm>
        </p:spPr>
        <p:txBody>
          <a:bodyPr/>
          <a:lstStyle/>
          <a:p>
            <a:r>
              <a:rPr lang="en-US"/>
              <a:t>Agricultural Waste Management</a:t>
            </a:r>
            <a:endParaRPr lang="en-US" dirty="0"/>
          </a:p>
        </p:txBody>
      </p:sp>
      <p:sp>
        <p:nvSpPr>
          <p:cNvPr id="36" name="Slide Number Placeholder 35">
            <a:extLst>
              <a:ext uri="{FF2B5EF4-FFF2-40B4-BE49-F238E27FC236}">
                <a16:creationId xmlns:a16="http://schemas.microsoft.com/office/drawing/2014/main" id="{AC12BBEE-57EB-45AB-B1F9-947F7072A694}"/>
              </a:ext>
            </a:extLst>
          </p:cNvPr>
          <p:cNvSpPr>
            <a:spLocks noGrp="1"/>
          </p:cNvSpPr>
          <p:nvPr>
            <p:ph type="sldNum" sz="quarter" idx="12"/>
          </p:nvPr>
        </p:nvSpPr>
        <p:spPr>
          <a:xfrm>
            <a:off x="9699829" y="6326215"/>
            <a:ext cx="914400" cy="365125"/>
          </a:xfrm>
        </p:spPr>
        <p:txBody>
          <a:bodyPr/>
          <a:lstStyle/>
          <a:p>
            <a:fld id="{B5CEABB6-07DC-46E8-9B57-56EC44A396E5}" type="slidenum">
              <a:rPr lang="en-US" smtClean="0"/>
              <a:pPr/>
              <a:t>8</a:t>
            </a:fld>
            <a:endParaRPr lang="en-US" dirty="0"/>
          </a:p>
        </p:txBody>
      </p:sp>
      <p:pic>
        <p:nvPicPr>
          <p:cNvPr id="13" name="Picture 12">
            <a:extLst>
              <a:ext uri="{FF2B5EF4-FFF2-40B4-BE49-F238E27FC236}">
                <a16:creationId xmlns:a16="http://schemas.microsoft.com/office/drawing/2014/main" id="{FDA8A8CB-1550-41B9-87F5-6C747FE37388}"/>
              </a:ext>
            </a:extLst>
          </p:cNvPr>
          <p:cNvPicPr>
            <a:picLocks noChangeAspect="1"/>
          </p:cNvPicPr>
          <p:nvPr/>
        </p:nvPicPr>
        <p:blipFill>
          <a:blip r:embed="rId2"/>
          <a:stretch>
            <a:fillRect/>
          </a:stretch>
        </p:blipFill>
        <p:spPr>
          <a:xfrm>
            <a:off x="1009815" y="846876"/>
            <a:ext cx="6082748" cy="516424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104782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Title 113">
            <a:extLst>
              <a:ext uri="{FF2B5EF4-FFF2-40B4-BE49-F238E27FC236}">
                <a16:creationId xmlns:a16="http://schemas.microsoft.com/office/drawing/2014/main" id="{6995B2A1-4F72-48EE-BA20-8B2BA762B9C2}"/>
              </a:ext>
            </a:extLst>
          </p:cNvPr>
          <p:cNvSpPr>
            <a:spLocks noGrp="1"/>
          </p:cNvSpPr>
          <p:nvPr>
            <p:ph type="title"/>
          </p:nvPr>
        </p:nvSpPr>
        <p:spPr>
          <a:xfrm>
            <a:off x="838200" y="365125"/>
            <a:ext cx="10515600" cy="891181"/>
          </a:xfrm>
        </p:spPr>
        <p:txBody>
          <a:bodyPr/>
          <a:lstStyle/>
          <a:p>
            <a:r>
              <a:rPr lang="en-ZA" dirty="0">
                <a:solidFill>
                  <a:schemeClr val="tx1"/>
                </a:solidFill>
              </a:rPr>
              <a:t>Non Functional Requirements</a:t>
            </a:r>
            <a:endParaRPr lang="en-US" dirty="0">
              <a:solidFill>
                <a:schemeClr val="tx1"/>
              </a:solidFill>
            </a:endParaRPr>
          </a:p>
        </p:txBody>
      </p:sp>
      <p:sp>
        <p:nvSpPr>
          <p:cNvPr id="37" name="Text Placeholder 36">
            <a:extLst>
              <a:ext uri="{FF2B5EF4-FFF2-40B4-BE49-F238E27FC236}">
                <a16:creationId xmlns:a16="http://schemas.microsoft.com/office/drawing/2014/main" id="{DE5575D4-5623-4536-A1FD-88DC9E69B70B}"/>
              </a:ext>
            </a:extLst>
          </p:cNvPr>
          <p:cNvSpPr>
            <a:spLocks noGrp="1"/>
          </p:cNvSpPr>
          <p:nvPr>
            <p:ph type="body" sz="quarter" idx="30"/>
          </p:nvPr>
        </p:nvSpPr>
        <p:spPr>
          <a:xfrm>
            <a:off x="960608" y="2207455"/>
            <a:ext cx="2857797" cy="1097280"/>
          </a:xfrm>
        </p:spPr>
        <p:txBody>
          <a:bodyPr>
            <a:normAutofit/>
          </a:bodyPr>
          <a:lstStyle/>
          <a:p>
            <a:pPr lvl="0" algn="just">
              <a:lnSpc>
                <a:spcPct val="150000"/>
              </a:lnSpc>
              <a:spcAft>
                <a:spcPts val="1000"/>
              </a:spcAft>
            </a:pPr>
            <a:r>
              <a:rPr lang="en-US" sz="1800" dirty="0">
                <a:solidFill>
                  <a:schemeClr val="tx1"/>
                </a:solidFill>
                <a:effectLst/>
                <a:latin typeface="Verdana" panose="020B0604030504040204" pitchFamily="34" charset="0"/>
                <a:ea typeface="Calibri" panose="020F0502020204030204" pitchFamily="34" charset="0"/>
                <a:cs typeface="Times New Roman" panose="02020603050405020304" pitchFamily="18" charset="0"/>
              </a:rPr>
              <a:t>Portability </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Text Placeholder 1">
            <a:extLst>
              <a:ext uri="{FF2B5EF4-FFF2-40B4-BE49-F238E27FC236}">
                <a16:creationId xmlns:a16="http://schemas.microsoft.com/office/drawing/2014/main" id="{777BB92B-9C2F-4032-B64E-458859DF6B47}"/>
              </a:ext>
            </a:extLst>
          </p:cNvPr>
          <p:cNvSpPr>
            <a:spLocks noGrp="1"/>
          </p:cNvSpPr>
          <p:nvPr>
            <p:ph type="body" sz="quarter" idx="28"/>
          </p:nvPr>
        </p:nvSpPr>
        <p:spPr>
          <a:xfrm>
            <a:off x="3813048" y="2207455"/>
            <a:ext cx="3657600" cy="1097280"/>
          </a:xfrm>
          <a:ln>
            <a:noFill/>
          </a:ln>
        </p:spPr>
        <p:txBody>
          <a:bodyPr/>
          <a:lstStyle/>
          <a:p>
            <a:r>
              <a:rPr lang="en-US" sz="1800" dirty="0">
                <a:effectLst/>
                <a:latin typeface="Verdana" panose="020B0604030504040204" pitchFamily="34" charset="0"/>
                <a:ea typeface="Calibri" panose="020F0502020204030204" pitchFamily="34" charset="0"/>
                <a:cs typeface="Times New Roman" panose="02020603050405020304" pitchFamily="18" charset="0"/>
              </a:rPr>
              <a:t>Reliability</a:t>
            </a:r>
            <a:endParaRPr lang="en-ZA" dirty="0"/>
          </a:p>
        </p:txBody>
      </p:sp>
      <p:sp>
        <p:nvSpPr>
          <p:cNvPr id="7" name="Content Placeholder 6">
            <a:extLst>
              <a:ext uri="{FF2B5EF4-FFF2-40B4-BE49-F238E27FC236}">
                <a16:creationId xmlns:a16="http://schemas.microsoft.com/office/drawing/2014/main" id="{4C713243-B120-4978-9267-A70B93886AF3}"/>
              </a:ext>
            </a:extLst>
          </p:cNvPr>
          <p:cNvSpPr>
            <a:spLocks noGrp="1"/>
          </p:cNvSpPr>
          <p:nvPr>
            <p:ph sz="half" idx="2"/>
          </p:nvPr>
        </p:nvSpPr>
        <p:spPr>
          <a:xfrm>
            <a:off x="7470648" y="2207455"/>
            <a:ext cx="3657600" cy="1097280"/>
          </a:xfrm>
        </p:spPr>
        <p:txBody>
          <a:bodyPr>
            <a:normAutofit/>
          </a:bodyPr>
          <a:lstStyle/>
          <a:p>
            <a:pPr lvl="0">
              <a:lnSpc>
                <a:spcPct val="150000"/>
              </a:lnSpc>
              <a:spcAft>
                <a:spcPts val="1000"/>
              </a:spcAft>
            </a:pPr>
            <a:r>
              <a:rPr lang="en-US" sz="1800" dirty="0">
                <a:effectLst/>
                <a:latin typeface="Verdana" panose="020B0604030504040204" pitchFamily="34" charset="0"/>
                <a:ea typeface="Calibri" panose="020F0502020204030204" pitchFamily="34" charset="0"/>
                <a:cs typeface="Times New Roman" panose="02020603050405020304" pitchFamily="18" charset="0"/>
              </a:rPr>
              <a:t>Usability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8" name="Text Placeholder 37">
            <a:extLst>
              <a:ext uri="{FF2B5EF4-FFF2-40B4-BE49-F238E27FC236}">
                <a16:creationId xmlns:a16="http://schemas.microsoft.com/office/drawing/2014/main" id="{9AB7232E-DE0F-4109-BB7B-0865DD7888EE}"/>
              </a:ext>
            </a:extLst>
          </p:cNvPr>
          <p:cNvSpPr>
            <a:spLocks noGrp="1"/>
          </p:cNvSpPr>
          <p:nvPr>
            <p:ph type="body" sz="quarter" idx="34"/>
          </p:nvPr>
        </p:nvSpPr>
        <p:spPr>
          <a:xfrm>
            <a:off x="962108" y="3559605"/>
            <a:ext cx="2857797" cy="1097280"/>
          </a:xfrm>
        </p:spPr>
        <p:txBody>
          <a:bodyPr>
            <a:normAutofit/>
          </a:bodyPr>
          <a:lstStyle/>
          <a:p>
            <a:pPr lvl="0" algn="just">
              <a:lnSpc>
                <a:spcPct val="150000"/>
              </a:lnSpc>
              <a:spcAft>
                <a:spcPts val="1000"/>
              </a:spcAft>
            </a:pPr>
            <a:r>
              <a:rPr lang="en-US" sz="1800" dirty="0">
                <a:solidFill>
                  <a:schemeClr val="tx1"/>
                </a:solidFill>
                <a:effectLst/>
                <a:latin typeface="Verdana" panose="020B0604030504040204" pitchFamily="34" charset="0"/>
                <a:ea typeface="Calibri" panose="020F0502020204030204" pitchFamily="34" charset="0"/>
                <a:cs typeface="Times New Roman" panose="02020603050405020304" pitchFamily="18" charset="0"/>
              </a:rPr>
              <a:t>Time Constraints</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 Placeholder 10">
            <a:extLst>
              <a:ext uri="{FF2B5EF4-FFF2-40B4-BE49-F238E27FC236}">
                <a16:creationId xmlns:a16="http://schemas.microsoft.com/office/drawing/2014/main" id="{5F193562-19B1-4623-A459-077D94AB0310}"/>
              </a:ext>
            </a:extLst>
          </p:cNvPr>
          <p:cNvSpPr>
            <a:spLocks noGrp="1"/>
          </p:cNvSpPr>
          <p:nvPr>
            <p:ph type="body" sz="quarter" idx="37"/>
          </p:nvPr>
        </p:nvSpPr>
        <p:spPr>
          <a:xfrm>
            <a:off x="3813048" y="3559605"/>
            <a:ext cx="3657600" cy="1097280"/>
          </a:xfrm>
        </p:spPr>
        <p:txBody>
          <a:bodyPr/>
          <a:lstStyle/>
          <a:p>
            <a:r>
              <a:rPr lang="en-US" sz="1800" dirty="0">
                <a:effectLst/>
                <a:latin typeface="Verdana" panose="020B0604030504040204" pitchFamily="34" charset="0"/>
                <a:ea typeface="Calibri" panose="020F0502020204030204" pitchFamily="34" charset="0"/>
                <a:cs typeface="Times New Roman" panose="02020603050405020304" pitchFamily="18" charset="0"/>
              </a:rPr>
              <a:t>Error messages </a:t>
            </a:r>
            <a:endParaRPr lang="en-ZA" dirty="0"/>
          </a:p>
        </p:txBody>
      </p:sp>
      <p:sp>
        <p:nvSpPr>
          <p:cNvPr id="12" name="Content Placeholder 11">
            <a:extLst>
              <a:ext uri="{FF2B5EF4-FFF2-40B4-BE49-F238E27FC236}">
                <a16:creationId xmlns:a16="http://schemas.microsoft.com/office/drawing/2014/main" id="{B04251DE-984F-4F96-B658-96234EEBAA6C}"/>
              </a:ext>
            </a:extLst>
          </p:cNvPr>
          <p:cNvSpPr>
            <a:spLocks noGrp="1"/>
          </p:cNvSpPr>
          <p:nvPr>
            <p:ph sz="half" idx="38"/>
          </p:nvPr>
        </p:nvSpPr>
        <p:spPr>
          <a:xfrm>
            <a:off x="7470648" y="3559605"/>
            <a:ext cx="3657600" cy="1097280"/>
          </a:xfrm>
        </p:spPr>
        <p:txBody>
          <a:bodyPr>
            <a:normAutofit/>
          </a:bodyPr>
          <a:lstStyle/>
          <a:p>
            <a:r>
              <a:rPr lang="en-US" sz="1800" dirty="0">
                <a:effectLst/>
                <a:latin typeface="Verdana" panose="020B0604030504040204" pitchFamily="34" charset="0"/>
                <a:ea typeface="Calibri" panose="020F0502020204030204" pitchFamily="34" charset="0"/>
                <a:cs typeface="Times New Roman" panose="02020603050405020304" pitchFamily="18" charset="0"/>
              </a:rPr>
              <a:t>Performance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9" name="Text Placeholder 38">
            <a:extLst>
              <a:ext uri="{FF2B5EF4-FFF2-40B4-BE49-F238E27FC236}">
                <a16:creationId xmlns:a16="http://schemas.microsoft.com/office/drawing/2014/main" id="{971325E6-8BA7-4684-9CAF-F9CC24E884DA}"/>
              </a:ext>
            </a:extLst>
          </p:cNvPr>
          <p:cNvSpPr>
            <a:spLocks noGrp="1"/>
          </p:cNvSpPr>
          <p:nvPr>
            <p:ph type="body" sz="quarter" idx="35"/>
          </p:nvPr>
        </p:nvSpPr>
        <p:spPr>
          <a:xfrm>
            <a:off x="960608" y="4905756"/>
            <a:ext cx="2859298" cy="1097280"/>
          </a:xfrm>
        </p:spPr>
        <p:txBody>
          <a:bodyPr>
            <a:normAutofit/>
          </a:bodyPr>
          <a:lstStyle/>
          <a:p>
            <a:pPr lvl="0" algn="just">
              <a:lnSpc>
                <a:spcPct val="150000"/>
              </a:lnSpc>
              <a:spcAft>
                <a:spcPts val="1000"/>
              </a:spcAft>
            </a:pPr>
            <a:r>
              <a:rPr lang="en-US" sz="1800" dirty="0">
                <a:solidFill>
                  <a:schemeClr val="tx1"/>
                </a:solidFill>
                <a:effectLst/>
                <a:latin typeface="Verdana" panose="020B0604030504040204" pitchFamily="34" charset="0"/>
                <a:ea typeface="Calibri" panose="020F0502020204030204" pitchFamily="34" charset="0"/>
                <a:cs typeface="Times New Roman" panose="02020603050405020304" pitchFamily="18" charset="0"/>
              </a:rPr>
              <a:t>Security</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4" name="Text Placeholder 13">
            <a:extLst>
              <a:ext uri="{FF2B5EF4-FFF2-40B4-BE49-F238E27FC236}">
                <a16:creationId xmlns:a16="http://schemas.microsoft.com/office/drawing/2014/main" id="{180CE0EB-9AF8-4582-8833-ADF066F1F699}"/>
              </a:ext>
            </a:extLst>
          </p:cNvPr>
          <p:cNvSpPr>
            <a:spLocks noGrp="1"/>
          </p:cNvSpPr>
          <p:nvPr>
            <p:ph type="body" sz="quarter" idx="40"/>
          </p:nvPr>
        </p:nvSpPr>
        <p:spPr>
          <a:xfrm>
            <a:off x="3813048" y="4905756"/>
            <a:ext cx="3657600" cy="1097280"/>
          </a:xfrm>
        </p:spPr>
        <p:txBody>
          <a:bodyPr/>
          <a:lstStyle/>
          <a:p>
            <a:pPr lvl="0">
              <a:lnSpc>
                <a:spcPct val="150000"/>
              </a:lnSpc>
              <a:spcAft>
                <a:spcPts val="1000"/>
              </a:spcAft>
            </a:pPr>
            <a:r>
              <a:rPr lang="en-US" sz="1800" dirty="0">
                <a:effectLst/>
                <a:latin typeface="Verdana" panose="020B0604030504040204" pitchFamily="34" charset="0"/>
                <a:ea typeface="Calibri" panose="020F0502020204030204" pitchFamily="34" charset="0"/>
                <a:cs typeface="Times New Roman" panose="02020603050405020304" pitchFamily="18" charset="0"/>
              </a:rPr>
              <a:t>Responsiveness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5" name="Content Placeholder 14">
            <a:extLst>
              <a:ext uri="{FF2B5EF4-FFF2-40B4-BE49-F238E27FC236}">
                <a16:creationId xmlns:a16="http://schemas.microsoft.com/office/drawing/2014/main" id="{E7443081-2C62-412D-A062-499CDB206E47}"/>
              </a:ext>
            </a:extLst>
          </p:cNvPr>
          <p:cNvSpPr>
            <a:spLocks noGrp="1"/>
          </p:cNvSpPr>
          <p:nvPr>
            <p:ph sz="half" idx="41"/>
          </p:nvPr>
        </p:nvSpPr>
        <p:spPr>
          <a:xfrm>
            <a:off x="7470648" y="4905756"/>
            <a:ext cx="3657600" cy="1097280"/>
          </a:xfrm>
        </p:spPr>
        <p:txBody>
          <a:bodyPr>
            <a:normAutofit/>
          </a:bodyPr>
          <a:lstStyle/>
          <a:p>
            <a:r>
              <a:rPr lang="en-US" sz="1800" dirty="0">
                <a:effectLst/>
                <a:latin typeface="Verdana" panose="020B0604030504040204" pitchFamily="34" charset="0"/>
                <a:ea typeface="Calibri" panose="020F0502020204030204" pitchFamily="34" charset="0"/>
                <a:cs typeface="Times New Roman" panose="02020603050405020304" pitchFamily="18" charset="0"/>
              </a:rPr>
              <a:t>Scalability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AD1AE1DB-13CC-42B4-8C75-FA8B6C4C0944}"/>
              </a:ext>
            </a:extLst>
          </p:cNvPr>
          <p:cNvSpPr>
            <a:spLocks noGrp="1"/>
          </p:cNvSpPr>
          <p:nvPr>
            <p:ph type="ftr" sz="quarter" idx="10"/>
          </p:nvPr>
        </p:nvSpPr>
        <p:spPr>
          <a:xfrm>
            <a:off x="4038600" y="6356350"/>
            <a:ext cx="4114800" cy="365125"/>
          </a:xfrm>
        </p:spPr>
        <p:txBody>
          <a:bodyPr/>
          <a:lstStyle/>
          <a:p>
            <a:r>
              <a:rPr lang="en-ZA"/>
              <a:t>Agricultural Waste Management</a:t>
            </a:r>
            <a:endParaRPr lang="en-ZA" dirty="0"/>
          </a:p>
        </p:txBody>
      </p:sp>
      <p:sp>
        <p:nvSpPr>
          <p:cNvPr id="5" name="Slide Number Placeholder 4">
            <a:extLst>
              <a:ext uri="{FF2B5EF4-FFF2-40B4-BE49-F238E27FC236}">
                <a16:creationId xmlns:a16="http://schemas.microsoft.com/office/drawing/2014/main" id="{0DAE2ADF-7F82-4651-9A28-7A902C9BD1F7}"/>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9</a:t>
            </a:fld>
            <a:endParaRPr lang="en-ZA" dirty="0"/>
          </a:p>
        </p:txBody>
      </p:sp>
      <p:sp>
        <p:nvSpPr>
          <p:cNvPr id="17" name="TextBox 16">
            <a:extLst>
              <a:ext uri="{FF2B5EF4-FFF2-40B4-BE49-F238E27FC236}">
                <a16:creationId xmlns:a16="http://schemas.microsoft.com/office/drawing/2014/main" id="{23B4595E-6D09-49AA-8625-50F26CC8E26B}"/>
              </a:ext>
            </a:extLst>
          </p:cNvPr>
          <p:cNvSpPr txBox="1"/>
          <p:nvPr/>
        </p:nvSpPr>
        <p:spPr>
          <a:xfrm>
            <a:off x="1185407" y="1500198"/>
            <a:ext cx="9821186" cy="400110"/>
          </a:xfrm>
          <a:prstGeom prst="rect">
            <a:avLst/>
          </a:prstGeom>
          <a:noFill/>
        </p:spPr>
        <p:txBody>
          <a:bodyPr wrap="square" rtlCol="0">
            <a:spAutoFit/>
          </a:bodyPr>
          <a:lstStyle/>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Non-Functional requirements include quantitative constraints, such as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8410202"/>
      </p:ext>
    </p:extLst>
  </p:cSld>
  <p:clrMapOvr>
    <a:masterClrMapping/>
  </p:clrMapOvr>
</p:sld>
</file>

<file path=ppt/theme/theme1.xml><?xml version="1.0" encoding="utf-8"?>
<a:theme xmlns:a="http://schemas.openxmlformats.org/drawingml/2006/main" name="Office Theme">
  <a:themeElements>
    <a:clrScheme name="Custom 77">
      <a:dk1>
        <a:sysClr val="windowText" lastClr="000000"/>
      </a:dk1>
      <a:lt1>
        <a:sysClr val="window" lastClr="FFFFFF"/>
      </a:lt1>
      <a:dk2>
        <a:srgbClr val="44546A"/>
      </a:dk2>
      <a:lt2>
        <a:srgbClr val="E7E6E6"/>
      </a:lt2>
      <a:accent1>
        <a:srgbClr val="FFB09D"/>
      </a:accent1>
      <a:accent2>
        <a:srgbClr val="FFD7C7"/>
      </a:accent2>
      <a:accent3>
        <a:srgbClr val="FFE9E0"/>
      </a:accent3>
      <a:accent4>
        <a:srgbClr val="55736D"/>
      </a:accent4>
      <a:accent5>
        <a:srgbClr val="88A88E"/>
      </a:accent5>
      <a:accent6>
        <a:srgbClr val="E6FFFB"/>
      </a:accent6>
      <a:hlink>
        <a:srgbClr val="0563C1"/>
      </a:hlink>
      <a:folHlink>
        <a:srgbClr val="954F72"/>
      </a:folHlink>
    </a:clrScheme>
    <a:fontScheme name="Custom 116">
      <a:majorFont>
        <a:latin typeface="Bodoni MT"/>
        <a:ea typeface=""/>
        <a:cs typeface=""/>
      </a:majorFont>
      <a:minorFont>
        <a:latin typeface="Sourc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ght Pitch Deck_tm66722518_Win32_JB_SL_v3" id="{F88C4BC3-D7CC-4809-9A20-83B96B306E67}" vid="{C89703AC-DCB6-4757-83A4-6B2EB7B7FA6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C88140-B977-44ED-8877-83D5BCE76393}">
  <ds:schemaRefs>
    <ds:schemaRef ds:uri="http://schemas.microsoft.com/sharepoint/v3/contenttype/forms"/>
  </ds:schemaRefs>
</ds:datastoreItem>
</file>

<file path=customXml/itemProps2.xml><?xml version="1.0" encoding="utf-8"?>
<ds:datastoreItem xmlns:ds="http://schemas.openxmlformats.org/officeDocument/2006/customXml" ds:itemID="{DBE6AE0A-D4B0-4A5B-9359-3C20E0AE6F6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34F12D6A-2BE8-4847-A724-6F141C79A2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Light sales pitch presentation</Template>
  <TotalTime>951</TotalTime>
  <Words>1337</Words>
  <Application>Microsoft Office PowerPoint</Application>
  <PresentationFormat>Widescreen</PresentationFormat>
  <Paragraphs>322</Paragraphs>
  <Slides>25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Algerian</vt:lpstr>
      <vt:lpstr>Arial</vt:lpstr>
      <vt:lpstr>Bodoni MT</vt:lpstr>
      <vt:lpstr>Calibri</vt:lpstr>
      <vt:lpstr>Rockwell</vt:lpstr>
      <vt:lpstr>Source Sans Pro Light</vt:lpstr>
      <vt:lpstr>Times New Roman</vt:lpstr>
      <vt:lpstr>Verdana</vt:lpstr>
      <vt:lpstr>Wingdings</vt:lpstr>
      <vt:lpstr>Office Theme</vt:lpstr>
      <vt:lpstr>Agriculture Waste Management</vt:lpstr>
      <vt:lpstr>Outline</vt:lpstr>
      <vt:lpstr>Abstract</vt:lpstr>
      <vt:lpstr>Introduction</vt:lpstr>
      <vt:lpstr>Introduction</vt:lpstr>
      <vt:lpstr>Objective</vt:lpstr>
      <vt:lpstr>PowerPoint Presentation</vt:lpstr>
      <vt:lpstr>Functional Requirements</vt:lpstr>
      <vt:lpstr>Non Functional Requirements</vt:lpstr>
      <vt:lpstr>Software Requirements </vt:lpstr>
      <vt:lpstr>Hardware Requirements</vt:lpstr>
      <vt:lpstr>Literature Survey</vt:lpstr>
      <vt:lpstr>Literature Survey</vt:lpstr>
      <vt:lpstr>References</vt:lpstr>
      <vt:lpstr>Product benefits</vt:lpstr>
      <vt:lpstr>Competitive layout</vt:lpstr>
      <vt:lpstr>Growth strategy</vt:lpstr>
      <vt:lpstr>Traction</vt:lpstr>
      <vt:lpstr>Two-year action plan</vt:lpstr>
      <vt:lpstr>Financials</vt:lpstr>
      <vt:lpstr>Meet the team</vt:lpstr>
      <vt:lpstr>Meet the team </vt:lpstr>
      <vt:lpstr>Funding</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Agriculture Waste Management</dc:title>
  <dc:creator>Ashwitha Reddy</dc:creator>
  <cp:lastModifiedBy>Ashwitha Reddy</cp:lastModifiedBy>
  <cp:revision>2</cp:revision>
  <dcterms:created xsi:type="dcterms:W3CDTF">2021-10-25T17:57:13Z</dcterms:created>
  <dcterms:modified xsi:type="dcterms:W3CDTF">2021-10-26T17:58:41Z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